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6"/>
  </p:notesMasterIdLst>
  <p:sldIdLst>
    <p:sldId id="256" r:id="rId2"/>
    <p:sldId id="294" r:id="rId3"/>
    <p:sldId id="296" r:id="rId4"/>
    <p:sldId id="297" r:id="rId5"/>
    <p:sldId id="298" r:id="rId6"/>
    <p:sldId id="299" r:id="rId7"/>
    <p:sldId id="300" r:id="rId8"/>
    <p:sldId id="301" r:id="rId9"/>
    <p:sldId id="284" r:id="rId10"/>
    <p:sldId id="285" r:id="rId11"/>
    <p:sldId id="286" r:id="rId12"/>
    <p:sldId id="287" r:id="rId13"/>
    <p:sldId id="288" r:id="rId14"/>
    <p:sldId id="289" r:id="rId15"/>
    <p:sldId id="291" r:id="rId16"/>
    <p:sldId id="353" r:id="rId17"/>
    <p:sldId id="352" r:id="rId18"/>
    <p:sldId id="292" r:id="rId19"/>
    <p:sldId id="293" r:id="rId20"/>
    <p:sldId id="302" r:id="rId21"/>
    <p:sldId id="305" r:id="rId22"/>
    <p:sldId id="303" r:id="rId23"/>
    <p:sldId id="304" r:id="rId24"/>
    <p:sldId id="357" r:id="rId25"/>
    <p:sldId id="358" r:id="rId26"/>
    <p:sldId id="318" r:id="rId27"/>
    <p:sldId id="319" r:id="rId28"/>
    <p:sldId id="321" r:id="rId29"/>
    <p:sldId id="322" r:id="rId30"/>
    <p:sldId id="323" r:id="rId31"/>
    <p:sldId id="324" r:id="rId32"/>
    <p:sldId id="325" r:id="rId33"/>
    <p:sldId id="360" r:id="rId34"/>
    <p:sldId id="348" r:id="rId35"/>
    <p:sldId id="350" r:id="rId36"/>
    <p:sldId id="349" r:id="rId37"/>
    <p:sldId id="309" r:id="rId38"/>
    <p:sldId id="307" r:id="rId39"/>
    <p:sldId id="308" r:id="rId40"/>
    <p:sldId id="311" r:id="rId41"/>
    <p:sldId id="327" r:id="rId42"/>
    <p:sldId id="312" r:id="rId43"/>
    <p:sldId id="313" r:id="rId44"/>
    <p:sldId id="315" r:id="rId45"/>
    <p:sldId id="341" r:id="rId46"/>
    <p:sldId id="342" r:id="rId47"/>
    <p:sldId id="316" r:id="rId48"/>
    <p:sldId id="343" r:id="rId49"/>
    <p:sldId id="344" r:id="rId50"/>
    <p:sldId id="346" r:id="rId51"/>
    <p:sldId id="345" r:id="rId52"/>
    <p:sldId id="347" r:id="rId53"/>
    <p:sldId id="328" r:id="rId54"/>
    <p:sldId id="329" r:id="rId55"/>
    <p:sldId id="331" r:id="rId56"/>
    <p:sldId id="332" r:id="rId57"/>
    <p:sldId id="338" r:id="rId58"/>
    <p:sldId id="333" r:id="rId59"/>
    <p:sldId id="330" r:id="rId60"/>
    <p:sldId id="334" r:id="rId61"/>
    <p:sldId id="335" r:id="rId62"/>
    <p:sldId id="336" r:id="rId63"/>
    <p:sldId id="337" r:id="rId64"/>
    <p:sldId id="283" r:id="rId65"/>
  </p:sldIdLst>
  <p:sldSz cx="9144000" cy="6858000" type="screen4x3"/>
  <p:notesSz cx="6858000" cy="9144000"/>
  <p:defaultTextStyle>
    <a:lvl1pPr marL="0" algn="l" rtl="0" latinLnBrk="0">
      <a:defRPr lang="es-ES" sz="1800" kern="1200">
        <a:solidFill>
          <a:schemeClr val="tx1"/>
        </a:solidFill>
        <a:latin typeface="+mn-lt"/>
        <a:ea typeface="+mn-ea"/>
        <a:cs typeface="+mn-cs"/>
      </a:defRPr>
    </a:lvl1pPr>
    <a:lvl2pPr marL="457200" algn="l" rtl="0" latinLnBrk="0">
      <a:defRPr lang="es-ES" sz="1800" kern="1200">
        <a:solidFill>
          <a:schemeClr val="tx1"/>
        </a:solidFill>
        <a:latin typeface="+mn-lt"/>
        <a:ea typeface="+mn-ea"/>
        <a:cs typeface="+mn-cs"/>
      </a:defRPr>
    </a:lvl2pPr>
    <a:lvl3pPr marL="914400" algn="l" rtl="0" latinLnBrk="0">
      <a:defRPr lang="es-ES" sz="1800" kern="1200">
        <a:solidFill>
          <a:schemeClr val="tx1"/>
        </a:solidFill>
        <a:latin typeface="+mn-lt"/>
        <a:ea typeface="+mn-ea"/>
        <a:cs typeface="+mn-cs"/>
      </a:defRPr>
    </a:lvl3pPr>
    <a:lvl4pPr marL="1371600" algn="l" rtl="0" latinLnBrk="0">
      <a:defRPr lang="es-ES" sz="1800" kern="1200">
        <a:solidFill>
          <a:schemeClr val="tx1"/>
        </a:solidFill>
        <a:latin typeface="+mn-lt"/>
        <a:ea typeface="+mn-ea"/>
        <a:cs typeface="+mn-cs"/>
      </a:defRPr>
    </a:lvl4pPr>
    <a:lvl5pPr marL="1828800" algn="l" rtl="0" latinLnBrk="0">
      <a:defRPr lang="es-ES" sz="1800" kern="1200">
        <a:solidFill>
          <a:schemeClr val="tx1"/>
        </a:solidFill>
        <a:latin typeface="+mn-lt"/>
        <a:ea typeface="+mn-ea"/>
        <a:cs typeface="+mn-cs"/>
      </a:defRPr>
    </a:lvl5pPr>
    <a:lvl6pPr marL="2286000" algn="l" rtl="0" latinLnBrk="0">
      <a:defRPr lang="es-ES" sz="1800" kern="1200">
        <a:solidFill>
          <a:schemeClr val="tx1"/>
        </a:solidFill>
        <a:latin typeface="+mn-lt"/>
        <a:ea typeface="+mn-ea"/>
        <a:cs typeface="+mn-cs"/>
      </a:defRPr>
    </a:lvl6pPr>
    <a:lvl7pPr marL="2743200" algn="l" rtl="0" latinLnBrk="0">
      <a:defRPr lang="es-ES" sz="1800" kern="1200">
        <a:solidFill>
          <a:schemeClr val="tx1"/>
        </a:solidFill>
        <a:latin typeface="+mn-lt"/>
        <a:ea typeface="+mn-ea"/>
        <a:cs typeface="+mn-cs"/>
      </a:defRPr>
    </a:lvl7pPr>
    <a:lvl8pPr marL="3200400" algn="l" rtl="0" latinLnBrk="0">
      <a:defRPr lang="es-ES" sz="1800" kern="1200">
        <a:solidFill>
          <a:schemeClr val="tx1"/>
        </a:solidFill>
        <a:latin typeface="+mn-lt"/>
        <a:ea typeface="+mn-ea"/>
        <a:cs typeface="+mn-cs"/>
      </a:defRPr>
    </a:lvl8pPr>
    <a:lvl9pPr marL="3657600" algn="l" rtl="0" latinLnBrk="0">
      <a:defRPr lang="es-ES"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601" autoAdjust="0"/>
    <p:restoredTop sz="94660"/>
  </p:normalViewPr>
  <p:slideViewPr>
    <p:cSldViewPr>
      <p:cViewPr varScale="1">
        <p:scale>
          <a:sx n="74" d="100"/>
          <a:sy n="74" d="100"/>
        </p:scale>
        <p:origin x="-99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es-ES" sz="1200"/>
            </a:lvl1pPr>
            <a:extLst/>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es-ES" sz="1200"/>
            </a:lvl1pPr>
            <a:extLst/>
          </a:lstStyle>
          <a:p>
            <a:fld id="{C238408C-6839-46EE-8131-EDA75C487F2E}" type="datetimeFigureOut">
              <a:rPr/>
              <a:pPr/>
              <a:t>30/6/2006</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es-ES" sz="1200"/>
            </a:lvl1pPr>
            <a:extLst/>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es-ES" sz="1200"/>
            </a:lvl1pPr>
            <a:extLst/>
          </a:lstStyle>
          <a:p>
            <a:fld id="{87D77045-401A-4D5E-BFE3-54C21A8A6634}" type="slidenum">
              <a:rPr/>
              <a:pPr/>
              <a:t>‹Nº›</a:t>
            </a:fld>
            <a:endParaRPr lang="es-ES"/>
          </a:p>
        </p:txBody>
      </p:sp>
    </p:spTree>
  </p:cSld>
  <p:clrMap bg1="lt1" tx1="dk1" bg2="lt2" tx2="dk2" accent1="accent1" accent2="accent2" accent3="accent3" accent4="accent4" accent5="accent5" accent6="accent6" hlink="hlink" folHlink="folHlink"/>
  <p:notesStyle>
    <a:lvl1pPr marL="0" algn="l" rtl="0" latinLnBrk="0">
      <a:defRPr lang="es-ES" sz="1200" kern="1200">
        <a:solidFill>
          <a:schemeClr val="tx1"/>
        </a:solidFill>
        <a:latin typeface="+mn-lt"/>
        <a:ea typeface="+mn-ea"/>
        <a:cs typeface="+mn-cs"/>
      </a:defRPr>
    </a:lvl1pPr>
    <a:lvl2pPr marL="457200" algn="l" rtl="0" latinLnBrk="0">
      <a:defRPr lang="es-ES" sz="1200" kern="1200">
        <a:solidFill>
          <a:schemeClr val="tx1"/>
        </a:solidFill>
        <a:latin typeface="+mn-lt"/>
        <a:ea typeface="+mn-ea"/>
        <a:cs typeface="+mn-cs"/>
      </a:defRPr>
    </a:lvl2pPr>
    <a:lvl3pPr marL="914400" algn="l" rtl="0" latinLnBrk="0">
      <a:defRPr lang="es-ES" sz="1200" kern="1200">
        <a:solidFill>
          <a:schemeClr val="tx1"/>
        </a:solidFill>
        <a:latin typeface="+mn-lt"/>
        <a:ea typeface="+mn-ea"/>
        <a:cs typeface="+mn-cs"/>
      </a:defRPr>
    </a:lvl3pPr>
    <a:lvl4pPr marL="1371600" algn="l" rtl="0" latinLnBrk="0">
      <a:defRPr lang="es-ES" sz="1200" kern="1200">
        <a:solidFill>
          <a:schemeClr val="tx1"/>
        </a:solidFill>
        <a:latin typeface="+mn-lt"/>
        <a:ea typeface="+mn-ea"/>
        <a:cs typeface="+mn-cs"/>
      </a:defRPr>
    </a:lvl4pPr>
    <a:lvl5pPr marL="1828800" algn="l" rtl="0" latinLnBrk="0">
      <a:defRPr lang="es-ES" sz="1200" kern="1200">
        <a:solidFill>
          <a:schemeClr val="tx1"/>
        </a:solidFill>
        <a:latin typeface="+mn-lt"/>
        <a:ea typeface="+mn-ea"/>
        <a:cs typeface="+mn-cs"/>
      </a:defRPr>
    </a:lvl5pPr>
    <a:lvl6pPr marL="2286000" algn="l" rtl="0" latinLnBrk="0">
      <a:defRPr lang="es-ES" sz="1200" kern="1200">
        <a:solidFill>
          <a:schemeClr val="tx1"/>
        </a:solidFill>
        <a:latin typeface="+mn-lt"/>
        <a:ea typeface="+mn-ea"/>
        <a:cs typeface="+mn-cs"/>
      </a:defRPr>
    </a:lvl6pPr>
    <a:lvl7pPr marL="2743200" algn="l" rtl="0" latinLnBrk="0">
      <a:defRPr lang="es-ES" sz="1200" kern="1200">
        <a:solidFill>
          <a:schemeClr val="tx1"/>
        </a:solidFill>
        <a:latin typeface="+mn-lt"/>
        <a:ea typeface="+mn-ea"/>
        <a:cs typeface="+mn-cs"/>
      </a:defRPr>
    </a:lvl7pPr>
    <a:lvl8pPr marL="3200400" algn="l" rtl="0" latinLnBrk="0">
      <a:defRPr lang="es-ES" sz="1200" kern="1200">
        <a:solidFill>
          <a:schemeClr val="tx1"/>
        </a:solidFill>
        <a:latin typeface="+mn-lt"/>
        <a:ea typeface="+mn-ea"/>
        <a:cs typeface="+mn-cs"/>
      </a:defRPr>
    </a:lvl8pPr>
    <a:lvl9pPr marL="3657600" algn="l" rtl="0" latinLnBrk="0">
      <a:defRPr lang="es-ES"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87D77045-401A-4D5E-BFE3-54C21A8A6634}" type="slidenum">
              <a:rPr lang="es-ES" smtClean="0"/>
              <a:pPr/>
              <a:t>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pPr/>
              <a:t>64</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s-ES"/>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s-ES"/>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s-ES"/>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s-ES"/>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s-ES"/>
          </a:p>
        </p:txBody>
      </p:sp>
      <p:sp>
        <p:nvSpPr>
          <p:cNvPr id="26"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s-ES"/>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s-ES"/>
          </a:p>
        </p:txBody>
      </p:sp>
      <p:sp>
        <p:nvSpPr>
          <p:cNvPr id="28" name="Date Placeholder 27"/>
          <p:cNvSpPr>
            <a:spLocks noGrp="1"/>
          </p:cNvSpPr>
          <p:nvPr>
            <p:ph type="dt" sz="half" idx="10"/>
          </p:nvPr>
        </p:nvSpPr>
        <p:spPr>
          <a:xfrm>
            <a:off x="6477000" y="6416675"/>
            <a:ext cx="2133600" cy="365125"/>
          </a:xfrm>
        </p:spPr>
        <p:txBody>
          <a:bodyPr/>
          <a:lstStyle>
            <a:extLst/>
          </a:lstStyle>
          <a:p>
            <a:fld id="{743653DA-8BF4-4869-96FE-9BCF43372D46}" type="datetimeFigureOut">
              <a:rPr/>
              <a:pPr/>
              <a:t>30/6/2006</a:t>
            </a:fld>
            <a:endParaRPr kumimoji="0" lang="es-ES"/>
          </a:p>
        </p:txBody>
      </p:sp>
      <p:sp>
        <p:nvSpPr>
          <p:cNvPr id="17" name="Footer Placeholder 16"/>
          <p:cNvSpPr>
            <a:spLocks noGrp="1"/>
          </p:cNvSpPr>
          <p:nvPr>
            <p:ph type="ftr" sz="quarter" idx="11"/>
          </p:nvPr>
        </p:nvSpPr>
        <p:spPr>
          <a:xfrm>
            <a:off x="914400" y="6416675"/>
            <a:ext cx="5562600" cy="365125"/>
          </a:xfrm>
        </p:spPr>
        <p:txBody>
          <a:bodyPr/>
          <a:lstStyle>
            <a:extLst/>
          </a:lstStyle>
          <a:p>
            <a:endParaRPr kumimoji="0" lang="es-ES"/>
          </a:p>
        </p:txBody>
      </p:sp>
      <p:sp>
        <p:nvSpPr>
          <p:cNvPr id="29" name="Slide Number Placeholder 28"/>
          <p:cNvSpPr>
            <a:spLocks noGrp="1"/>
          </p:cNvSpPr>
          <p:nvPr>
            <p:ph type="sldNum" sz="quarter" idx="12"/>
          </p:nvPr>
        </p:nvSpPr>
        <p:spPr>
          <a:xfrm>
            <a:off x="8610600" y="6416675"/>
            <a:ext cx="457200" cy="365125"/>
          </a:xfrm>
        </p:spPr>
        <p:txBody>
          <a:bodyPr/>
          <a:lstStyle>
            <a:extLst/>
          </a:lstStyle>
          <a:p>
            <a:fld id="{72AC53DF-4216-466D-99A7-94400E6C2A25}" type="slidenum">
              <a:rPr/>
              <a:pPr/>
              <a:t>‹Nº›</a:t>
            </a:fld>
            <a:endParaRPr kumimoji="0" lang="es-E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45" name="Rectangle 44"/>
          <p:cNvSpPr/>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8" name="Title 7"/>
          <p:cNvSpPr>
            <a:spLocks noGrp="1"/>
          </p:cNvSpPr>
          <p:nvPr>
            <p:ph type="ctrTitle"/>
          </p:nvPr>
        </p:nvSpPr>
        <p:spPr>
          <a:xfrm>
            <a:off x="533400" y="464504"/>
            <a:ext cx="8153400" cy="774192"/>
          </a:xfrm>
        </p:spPr>
        <p:txBody>
          <a:bodyPr/>
          <a:lstStyle>
            <a:lvl1pPr marR="9144" algn="r" eaLnBrk="1" latinLnBrk="0" hangingPunct="1">
              <a:defRPr kumimoji="0" lang="es-ES" sz="3800"/>
            </a:lvl1pPr>
            <a:extLst/>
          </a:lstStyle>
          <a:p>
            <a:pPr eaLnBrk="1" latinLnBrk="0" hangingPunct="1"/>
            <a:r>
              <a:rPr lang="es-ES" smtClean="0"/>
              <a:t>Haga clic para modificar el estilo de título del patrón</a:t>
            </a:r>
            <a:endParaRPr/>
          </a:p>
        </p:txBody>
      </p:sp>
      <p:sp>
        <p:nvSpPr>
          <p:cNvPr id="9" name="Subtitle 8"/>
          <p:cNvSpPr>
            <a:spLocks noGrp="1"/>
          </p:cNvSpPr>
          <p:nvPr>
            <p:ph type="subTitle" idx="1"/>
          </p:nvPr>
        </p:nvSpPr>
        <p:spPr>
          <a:xfrm>
            <a:off x="4838381" y="1371600"/>
            <a:ext cx="3848419" cy="457200"/>
          </a:xfrm>
        </p:spPr>
        <p:txBody>
          <a:bodyPr tIns="0"/>
          <a:lstStyle>
            <a:lvl1pPr marL="0" indent="0" algn="r" eaLnBrk="1" latinLnBrk="0" hangingPunct="1">
              <a:spcBef>
                <a:spcPts val="0"/>
              </a:spcBef>
              <a:buNone/>
              <a:defRPr kumimoji="0" lang="es-ES" sz="2000">
                <a:solidFill>
                  <a:schemeClr val="tx1"/>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es-ES" smtClean="0"/>
              <a:t>Haga clic para modificar el estilo de subtítulo del patrón</a:t>
            </a:r>
            <a:endParaRPr/>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3" name="Content Placeholder 2"/>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4" name="Date Placeholder 3"/>
          <p:cNvSpPr>
            <a:spLocks noGrp="1"/>
          </p:cNvSpPr>
          <p:nvPr>
            <p:ph type="dt" sz="half" idx="10"/>
          </p:nvPr>
        </p:nvSpPr>
        <p:spPr/>
        <p:txBody>
          <a:bodyPr/>
          <a:lstStyle>
            <a:extLst/>
          </a:lstStyle>
          <a:p>
            <a:fld id="{B7129108-AC8D-4212-9283-60D9E99BF07A}" type="datetimeFigureOut">
              <a:rPr/>
              <a:pPr/>
              <a:t>30/6/2006</a:t>
            </a:fld>
            <a:endParaRPr kumimoji="0" lang="es-ES"/>
          </a:p>
        </p:txBody>
      </p:sp>
      <p:sp>
        <p:nvSpPr>
          <p:cNvPr id="5" name="Footer Placeholder 4"/>
          <p:cNvSpPr>
            <a:spLocks noGrp="1"/>
          </p:cNvSpPr>
          <p:nvPr>
            <p:ph type="ftr" sz="quarter" idx="11"/>
          </p:nvPr>
        </p:nvSpPr>
        <p:spPr/>
        <p:txBody>
          <a:bodyPr/>
          <a:lstStyle>
            <a:extLst/>
          </a:lstStyle>
          <a:p>
            <a:endParaRPr kumimoji="0" lang="es-ES"/>
          </a:p>
        </p:txBody>
      </p:sp>
      <p:sp>
        <p:nvSpPr>
          <p:cNvPr id="6" name="Slide Number Placeholder 5"/>
          <p:cNvSpPr>
            <a:spLocks noGrp="1"/>
          </p:cNvSpPr>
          <p:nvPr>
            <p:ph type="sldNum" sz="quarter" idx="12"/>
          </p:nvPr>
        </p:nvSpPr>
        <p:spPr/>
        <p:txBody>
          <a:bodyPr/>
          <a:lstStyle>
            <a:extLst/>
          </a:lstStyle>
          <a:p>
            <a:fld id="{1AD93096-5B34-4342-9326-69289CEAE4C2}" type="slidenum">
              <a:rPr/>
              <a:pPr/>
              <a:t>‹Nº›</a:t>
            </a:fld>
            <a:endParaRPr kumimoji="0"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es-ES" sz="4000" b="1" cap="all">
                <a:ln/>
                <a:solidFill>
                  <a:schemeClr val="tx1"/>
                </a:solidFill>
                <a:effectLst>
                  <a:reflection blurRad="12700" stA="50000" endPos="50000" dir="5400000" sy="-100000" rotWithShape="0"/>
                </a:effectLst>
              </a:defRPr>
            </a:lvl1pPr>
            <a:extLst/>
          </a:lstStyle>
          <a:p>
            <a:pPr eaLnBrk="1" latinLnBrk="0" hangingPunct="1"/>
            <a:r>
              <a:rPr lang="es-ES" smtClean="0"/>
              <a:t>Haga clic para modificar el estilo de título del patrón</a:t>
            </a:r>
            <a:endParaRPr/>
          </a:p>
        </p:txBody>
      </p:sp>
      <p:sp>
        <p:nvSpPr>
          <p:cNvPr id="3" name="Text Placeholder 2"/>
          <p:cNvSpPr>
            <a:spLocks noGrp="1"/>
          </p:cNvSpPr>
          <p:nvPr>
            <p:ph type="body" idx="1"/>
          </p:nvPr>
        </p:nvSpPr>
        <p:spPr>
          <a:xfrm>
            <a:off x="914400" y="5334000"/>
            <a:ext cx="7772400" cy="1052512"/>
          </a:xfrm>
        </p:spPr>
        <p:txBody>
          <a:bodyPr anchor="t"/>
          <a:lstStyle>
            <a:lvl1pPr marL="374904" eaLnBrk="1" latinLnBrk="0" hangingPunct="1">
              <a:buNone/>
              <a:defRPr kumimoji="0" lang="es-ES" sz="2000">
                <a:solidFill>
                  <a:schemeClr val="tx2"/>
                </a:solidFill>
              </a:defRPr>
            </a:lvl1pPr>
            <a:lvl2pPr eaLnBrk="1" latinLnBrk="0" hangingPunct="1">
              <a:buNone/>
              <a:defRPr kumimoji="0" lang="es-ES" sz="1800">
                <a:solidFill>
                  <a:schemeClr val="tx1">
                    <a:tint val="75000"/>
                  </a:schemeClr>
                </a:solidFill>
              </a:defRPr>
            </a:lvl2pPr>
            <a:lvl3pPr eaLnBrk="1" latinLnBrk="0" hangingPunct="1">
              <a:buNone/>
              <a:defRPr kumimoji="0" lang="es-ES" sz="1600">
                <a:solidFill>
                  <a:schemeClr val="tx1">
                    <a:tint val="75000"/>
                  </a:schemeClr>
                </a:solidFill>
              </a:defRPr>
            </a:lvl3pPr>
            <a:lvl4pPr eaLnBrk="1" latinLnBrk="0" hangingPunct="1">
              <a:buNone/>
              <a:defRPr kumimoji="0" lang="es-ES" sz="1400">
                <a:solidFill>
                  <a:schemeClr val="tx1">
                    <a:tint val="75000"/>
                  </a:schemeClr>
                </a:solidFill>
              </a:defRPr>
            </a:lvl4pPr>
            <a:lvl5pPr eaLnBrk="1" latinLnBrk="0" hangingPunct="1">
              <a:buNone/>
              <a:defRPr kumimoji="0" lang="es-ES" sz="1400">
                <a:solidFill>
                  <a:schemeClr val="tx1">
                    <a:tint val="75000"/>
                  </a:schemeClr>
                </a:solidFill>
              </a:defRPr>
            </a:lvl5pPr>
            <a:extLst/>
          </a:lstStyle>
          <a:p>
            <a:pPr lvl="0" eaLnBrk="1" latinLnBrk="0" hangingPunct="1"/>
            <a:r>
              <a:rPr lang="es-ES" smtClean="0"/>
              <a:t>Haga clic para modificar el estilo de texto del patrón</a:t>
            </a:r>
          </a:p>
        </p:txBody>
      </p:sp>
      <p:sp>
        <p:nvSpPr>
          <p:cNvPr id="4" name="Date Placeholder 3"/>
          <p:cNvSpPr>
            <a:spLocks noGrp="1"/>
          </p:cNvSpPr>
          <p:nvPr>
            <p:ph type="dt" sz="half" idx="10"/>
          </p:nvPr>
        </p:nvSpPr>
        <p:spPr/>
        <p:txBody>
          <a:bodyPr/>
          <a:lstStyle>
            <a:extLst/>
          </a:lstStyle>
          <a:p>
            <a:fld id="{B6DED3D3-6235-4F4C-B439-DF277FB555A7}" type="datetimeFigureOut">
              <a:rPr/>
              <a:pPr/>
              <a:t>30/6/2006</a:t>
            </a:fld>
            <a:endParaRPr kumimoji="0" lang="es-ES"/>
          </a:p>
        </p:txBody>
      </p:sp>
      <p:sp>
        <p:nvSpPr>
          <p:cNvPr id="5" name="Footer Placeholder 4"/>
          <p:cNvSpPr>
            <a:spLocks noGrp="1"/>
          </p:cNvSpPr>
          <p:nvPr>
            <p:ph type="ftr" sz="quarter" idx="11"/>
          </p:nvPr>
        </p:nvSpPr>
        <p:spPr>
          <a:xfrm>
            <a:off x="914400" y="6416675"/>
            <a:ext cx="5562600" cy="365125"/>
          </a:xfrm>
        </p:spPr>
        <p:txBody>
          <a:bodyPr/>
          <a:lstStyle>
            <a:extLst/>
          </a:lstStyle>
          <a:p>
            <a:endParaRPr kumimoji="0" lang="es-ES"/>
          </a:p>
        </p:txBody>
      </p:sp>
      <p:sp>
        <p:nvSpPr>
          <p:cNvPr id="6" name="Slide Number Placeholder 5"/>
          <p:cNvSpPr>
            <a:spLocks noGrp="1"/>
          </p:cNvSpPr>
          <p:nvPr>
            <p:ph type="sldNum" sz="quarter" idx="12"/>
          </p:nvPr>
        </p:nvSpPr>
        <p:spPr/>
        <p:txBody>
          <a:bodyPr/>
          <a:lstStyle>
            <a:extLst/>
          </a:lstStyle>
          <a:p>
            <a:fld id="{1AD93096-5B34-4342-9326-69289CEAE4C2}" type="slidenum">
              <a:rPr/>
              <a:pPr/>
              <a:t>‹Nº›</a:t>
            </a:fld>
            <a:endParaRPr kumimoji="0"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extLst/>
          </a:lstStyle>
          <a:p>
            <a:pPr eaLnBrk="1" latinLnBrk="0" hangingPunct="1"/>
            <a:r>
              <a:rPr lang="es-ES" smtClean="0"/>
              <a:t>Haga clic para modificar el estilo de título del patrón</a:t>
            </a:r>
            <a:endParaRPr/>
          </a:p>
        </p:txBody>
      </p:sp>
      <p:sp>
        <p:nvSpPr>
          <p:cNvPr id="3" name="Content Placeholder 2"/>
          <p:cNvSpPr>
            <a:spLocks noGrp="1"/>
          </p:cNvSpPr>
          <p:nvPr>
            <p:ph sz="half" idx="1"/>
          </p:nvPr>
        </p:nvSpPr>
        <p:spPr>
          <a:xfrm>
            <a:off x="464344" y="1600200"/>
            <a:ext cx="4038600" cy="4525963"/>
          </a:xfrm>
        </p:spPr>
        <p:txBody>
          <a:bodyPr/>
          <a:lstStyle>
            <a:lvl1pPr marL="0" indent="0" eaLnBrk="1" latinLnBrk="0" hangingPunct="1">
              <a:buFontTx/>
              <a:buNone/>
              <a:defRPr kumimoji="0" lang="es-ES" sz="2000"/>
            </a:lvl1pPr>
            <a:lvl2pPr eaLnBrk="1" latinLnBrk="0" hangingPunct="1">
              <a:defRPr kumimoji="0" lang="es-ES" sz="2400"/>
            </a:lvl2pPr>
            <a:lvl3pPr eaLnBrk="1" latinLnBrk="0" hangingPunct="1">
              <a:defRPr kumimoji="0" lang="es-ES" sz="2000"/>
            </a:lvl3pPr>
            <a:lvl4pPr eaLnBrk="1" latinLnBrk="0" hangingPunct="1">
              <a:defRPr kumimoji="0" lang="es-ES" sz="1800"/>
            </a:lvl4pPr>
            <a:lvl5pPr eaLnBrk="1" latinLnBrk="0" hangingPunct="1">
              <a:defRPr kumimoji="0" lang="es-ES" sz="1800"/>
            </a:lvl5pPr>
            <a:extLst/>
          </a:lstStyle>
          <a:p>
            <a:pPr lvl="0" eaLnBrk="1" latinLnBrk="0" hangingPunct="1"/>
            <a:r>
              <a:rPr lang="es-ES" smtClean="0"/>
              <a:t>Haga clic para modificar el estilo de texto del patrón</a:t>
            </a:r>
          </a:p>
        </p:txBody>
      </p:sp>
      <p:sp>
        <p:nvSpPr>
          <p:cNvPr id="4" name="Content Placeholder 3"/>
          <p:cNvSpPr>
            <a:spLocks noGrp="1"/>
          </p:cNvSpPr>
          <p:nvPr>
            <p:ph sz="half" idx="2"/>
          </p:nvPr>
        </p:nvSpPr>
        <p:spPr>
          <a:xfrm>
            <a:off x="4655344" y="1600200"/>
            <a:ext cx="4038600" cy="4525963"/>
          </a:xfrm>
        </p:spPr>
        <p:txBody>
          <a:bodyPr/>
          <a:lstStyle>
            <a:lvl1pPr eaLnBrk="1" latinLnBrk="0" hangingPunct="1">
              <a:defRPr kumimoji="0" lang="es-ES" sz="2800"/>
            </a:lvl1pPr>
            <a:lvl2pPr eaLnBrk="1" latinLnBrk="0" hangingPunct="1">
              <a:defRPr kumimoji="0" lang="es-ES" sz="2400"/>
            </a:lvl2pPr>
            <a:lvl3pPr eaLnBrk="1" latinLnBrk="0" hangingPunct="1">
              <a:defRPr kumimoji="0" lang="es-ES" sz="2000"/>
            </a:lvl3pPr>
            <a:lvl4pPr eaLnBrk="1" latinLnBrk="0" hangingPunct="1">
              <a:defRPr kumimoji="0" lang="es-ES" sz="1800"/>
            </a:lvl4pPr>
            <a:lvl5pPr eaLnBrk="1" latinLnBrk="0" hangingPunct="1">
              <a:defRPr kumimoji="0" lang="es-ES"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5" name="Date Placeholder 4"/>
          <p:cNvSpPr>
            <a:spLocks noGrp="1"/>
          </p:cNvSpPr>
          <p:nvPr>
            <p:ph type="dt" sz="half" idx="10"/>
          </p:nvPr>
        </p:nvSpPr>
        <p:spPr/>
        <p:txBody>
          <a:bodyPr/>
          <a:lstStyle>
            <a:extLst/>
          </a:lstStyle>
          <a:p>
            <a:fld id="{3B5F1E3E-4B2F-4895-B65E-28B2E64F39F6}" type="datetimeFigureOut">
              <a:rPr/>
              <a:pPr/>
              <a:t>30/6/2006</a:t>
            </a:fld>
            <a:endParaRPr kumimoji="0" lang="es-ES"/>
          </a:p>
        </p:txBody>
      </p:sp>
      <p:sp>
        <p:nvSpPr>
          <p:cNvPr id="6" name="Footer Placeholder 5"/>
          <p:cNvSpPr>
            <a:spLocks noGrp="1"/>
          </p:cNvSpPr>
          <p:nvPr>
            <p:ph type="ftr" sz="quarter" idx="11"/>
          </p:nvPr>
        </p:nvSpPr>
        <p:spPr/>
        <p:txBody>
          <a:bodyPr/>
          <a:lstStyle>
            <a:extLst/>
          </a:lstStyle>
          <a:p>
            <a:endParaRPr kumimoji="0" lang="es-ES"/>
          </a:p>
        </p:txBody>
      </p:sp>
      <p:sp>
        <p:nvSpPr>
          <p:cNvPr id="7" name="Slide Number Placeholder 6"/>
          <p:cNvSpPr>
            <a:spLocks noGrp="1"/>
          </p:cNvSpPr>
          <p:nvPr>
            <p:ph type="sldNum" sz="quarter" idx="12"/>
          </p:nvPr>
        </p:nvSpPr>
        <p:spPr/>
        <p:txBody>
          <a:bodyPr/>
          <a:lstStyle>
            <a:extLst/>
          </a:lstStyle>
          <a:p>
            <a:fld id="{1AD93096-5B34-4342-9326-69289CEAE4C2}" type="slidenum">
              <a:rPr/>
              <a:pPr/>
              <a:t>‹Nº›</a:t>
            </a:fld>
            <a:endParaRPr kumimoji="0" lang="es-ES"/>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 name="Title 1"/>
          <p:cNvSpPr>
            <a:spLocks noGrp="1"/>
          </p:cNvSpPr>
          <p:nvPr>
            <p:ph type="title"/>
          </p:nvPr>
        </p:nvSpPr>
        <p:spPr>
          <a:xfrm>
            <a:off x="504824" y="512064"/>
            <a:ext cx="7772400" cy="914400"/>
          </a:xfrm>
        </p:spPr>
        <p:txBody>
          <a:bodyPr anchor="t"/>
          <a:lstStyle>
            <a:lvl1pPr eaLnBrk="1" latinLnBrk="0" hangingPunct="1">
              <a:defRPr kumimoji="0" lang="es-ES" sz="4000"/>
            </a:lvl1pPr>
            <a:extLst/>
          </a:lstStyle>
          <a:p>
            <a:pPr eaLnBrk="1" latinLnBrk="0" hangingPunct="1"/>
            <a:r>
              <a:rPr lang="es-ES" smtClean="0"/>
              <a:t>Haga clic para modificar el estilo de título del patrón</a:t>
            </a:r>
            <a:endParaRPr/>
          </a:p>
        </p:txBody>
      </p:sp>
      <p:sp>
        <p:nvSpPr>
          <p:cNvPr id="3" name="Text Placeholder 2"/>
          <p:cNvSpPr>
            <a:spLocks noGrp="1"/>
          </p:cNvSpPr>
          <p:nvPr>
            <p:ph type="body" idx="1"/>
          </p:nvPr>
        </p:nvSpPr>
        <p:spPr>
          <a:xfrm>
            <a:off x="457200" y="1809750"/>
            <a:ext cx="4040188" cy="639762"/>
          </a:xfrm>
        </p:spPr>
        <p:txBody>
          <a:bodyPr anchor="ctr"/>
          <a:lstStyle>
            <a:lvl1pPr marL="73152" indent="0" algn="l" eaLnBrk="1" latinLnBrk="0" hangingPunct="1">
              <a:buNone/>
              <a:defRPr kumimoji="0" lang="es-ES" sz="2400" b="1">
                <a:solidFill>
                  <a:schemeClr val="accent2"/>
                </a:solidFill>
              </a:defRPr>
            </a:lvl1pPr>
            <a:lvl2pPr eaLnBrk="1" latinLnBrk="0" hangingPunct="1">
              <a:buNone/>
              <a:defRPr kumimoji="0" lang="es-ES" sz="2000" b="1"/>
            </a:lvl2pPr>
            <a:lvl3pPr eaLnBrk="1" latinLnBrk="0" hangingPunct="1">
              <a:buNone/>
              <a:defRPr kumimoji="0" lang="es-ES" sz="1800" b="1"/>
            </a:lvl3pPr>
            <a:lvl4pPr eaLnBrk="1" latinLnBrk="0" hangingPunct="1">
              <a:buNone/>
              <a:defRPr kumimoji="0" lang="es-ES" sz="1600" b="1"/>
            </a:lvl4pPr>
            <a:lvl5pPr eaLnBrk="1" latinLnBrk="0" hangingPunct="1">
              <a:buNone/>
              <a:defRPr kumimoji="0" lang="es-ES" sz="1600" b="1"/>
            </a:lvl5pPr>
            <a:extLst/>
          </a:lstStyle>
          <a:p>
            <a:pPr lvl="0" eaLnBrk="1" latinLnBrk="0" hangingPunct="1"/>
            <a:r>
              <a:rPr lang="es-ES" smtClean="0"/>
              <a:t>Haga clic para modificar el estilo de texto del patrón</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eaLnBrk="1" latinLnBrk="0" hangingPunct="1">
              <a:buNone/>
              <a:defRPr kumimoji="0" lang="es-ES" sz="2400" b="1">
                <a:solidFill>
                  <a:schemeClr val="accent2"/>
                </a:solidFill>
              </a:defRPr>
            </a:lvl1pPr>
            <a:lvl2pPr eaLnBrk="1" latinLnBrk="0" hangingPunct="1">
              <a:buNone/>
              <a:defRPr kumimoji="0" lang="es-ES" sz="2000" b="1"/>
            </a:lvl2pPr>
            <a:lvl3pPr eaLnBrk="1" latinLnBrk="0" hangingPunct="1">
              <a:buNone/>
              <a:defRPr kumimoji="0" lang="es-ES" sz="1800" b="1"/>
            </a:lvl3pPr>
            <a:lvl4pPr eaLnBrk="1" latinLnBrk="0" hangingPunct="1">
              <a:buNone/>
              <a:defRPr kumimoji="0" lang="es-ES" sz="1600" b="1"/>
            </a:lvl4pPr>
            <a:lvl5pPr eaLnBrk="1" latinLnBrk="0" hangingPunct="1">
              <a:buNone/>
              <a:defRPr kumimoji="0" lang="es-ES" sz="1600" b="1"/>
            </a:lvl5pPr>
            <a:extLst/>
          </a:lstStyle>
          <a:p>
            <a:pPr lvl="0" eaLnBrk="1" latinLnBrk="0" hangingPunct="1"/>
            <a:r>
              <a:rPr lang="es-ES" smtClean="0"/>
              <a:t>Haga clic para modificar el estilo de texto del patrón</a:t>
            </a:r>
          </a:p>
        </p:txBody>
      </p:sp>
      <p:sp>
        <p:nvSpPr>
          <p:cNvPr id="5" name="Content Placeholder 4"/>
          <p:cNvSpPr>
            <a:spLocks noGrp="1"/>
          </p:cNvSpPr>
          <p:nvPr>
            <p:ph sz="quarter" idx="3"/>
          </p:nvPr>
        </p:nvSpPr>
        <p:spPr>
          <a:xfrm>
            <a:off x="457200" y="2459037"/>
            <a:ext cx="4040188" cy="3959352"/>
          </a:xfrm>
        </p:spPr>
        <p:txBody>
          <a:bodyPr/>
          <a:lstStyle>
            <a:lvl1pPr eaLnBrk="1" latinLnBrk="0" hangingPunct="1">
              <a:defRPr kumimoji="0" lang="es-ES" sz="2400"/>
            </a:lvl1pPr>
            <a:lvl2pPr eaLnBrk="1" latinLnBrk="0" hangingPunct="1">
              <a:defRPr kumimoji="0" lang="es-ES" sz="2000"/>
            </a:lvl2pPr>
            <a:lvl3pPr eaLnBrk="1" latinLnBrk="0" hangingPunct="1">
              <a:defRPr kumimoji="0" lang="es-ES" sz="1800"/>
            </a:lvl3pPr>
            <a:lvl4pPr eaLnBrk="1" latinLnBrk="0" hangingPunct="1">
              <a:defRPr kumimoji="0" lang="es-ES" sz="1600"/>
            </a:lvl4pPr>
            <a:lvl5pPr eaLnBrk="1" latinLnBrk="0" hangingPunct="1">
              <a:defRPr kumimoji="0" lang="es-ES"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6" name="Content Placeholder 5"/>
          <p:cNvSpPr>
            <a:spLocks noGrp="1"/>
          </p:cNvSpPr>
          <p:nvPr>
            <p:ph sz="quarter" idx="4"/>
          </p:nvPr>
        </p:nvSpPr>
        <p:spPr>
          <a:xfrm>
            <a:off x="4645025" y="2459037"/>
            <a:ext cx="4041775" cy="3959352"/>
          </a:xfrm>
        </p:spPr>
        <p:txBody>
          <a:bodyPr/>
          <a:lstStyle>
            <a:lvl1pPr eaLnBrk="1" latinLnBrk="0" hangingPunct="1">
              <a:defRPr kumimoji="0" lang="es-ES" sz="2400"/>
            </a:lvl1pPr>
            <a:lvl2pPr eaLnBrk="1" latinLnBrk="0" hangingPunct="1">
              <a:defRPr kumimoji="0" lang="es-ES" sz="2000"/>
            </a:lvl2pPr>
            <a:lvl3pPr eaLnBrk="1" latinLnBrk="0" hangingPunct="1">
              <a:defRPr kumimoji="0" lang="es-ES" sz="1800"/>
            </a:lvl3pPr>
            <a:lvl4pPr eaLnBrk="1" latinLnBrk="0" hangingPunct="1">
              <a:defRPr kumimoji="0" lang="es-ES" sz="1600"/>
            </a:lvl4pPr>
            <a:lvl5pPr eaLnBrk="1" latinLnBrk="0" hangingPunct="1">
              <a:defRPr kumimoji="0" lang="es-ES"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7" name="Date Placeholder 6"/>
          <p:cNvSpPr>
            <a:spLocks noGrp="1"/>
          </p:cNvSpPr>
          <p:nvPr>
            <p:ph type="dt" sz="half" idx="10"/>
          </p:nvPr>
        </p:nvSpPr>
        <p:spPr/>
        <p:txBody>
          <a:bodyPr/>
          <a:lstStyle>
            <a:extLst/>
          </a:lstStyle>
          <a:p>
            <a:fld id="{63085435-8225-4333-BFFA-0096413F0D76}" type="datetimeFigureOut">
              <a:rPr/>
              <a:pPr/>
              <a:t>30/6/2006</a:t>
            </a:fld>
            <a:endParaRPr kumimoji="0" lang="es-ES"/>
          </a:p>
        </p:txBody>
      </p:sp>
      <p:sp>
        <p:nvSpPr>
          <p:cNvPr id="8" name="Footer Placeholder 7"/>
          <p:cNvSpPr>
            <a:spLocks noGrp="1"/>
          </p:cNvSpPr>
          <p:nvPr>
            <p:ph type="ftr" sz="quarter" idx="11"/>
          </p:nvPr>
        </p:nvSpPr>
        <p:spPr/>
        <p:txBody>
          <a:bodyPr/>
          <a:lstStyle>
            <a:extLst/>
          </a:lstStyle>
          <a:p>
            <a:endParaRPr kumimoji="0" lang="es-ES"/>
          </a:p>
        </p:txBody>
      </p:sp>
      <p:sp>
        <p:nvSpPr>
          <p:cNvPr id="9" name="Slide Number Placeholder 8"/>
          <p:cNvSpPr>
            <a:spLocks noGrp="1"/>
          </p:cNvSpPr>
          <p:nvPr>
            <p:ph type="sldNum" sz="quarter" idx="12"/>
          </p:nvPr>
        </p:nvSpPr>
        <p:spPr/>
        <p:txBody>
          <a:bodyPr/>
          <a:lstStyle>
            <a:extLst/>
          </a:lstStyle>
          <a:p>
            <a:fld id="{1AD93096-5B34-4342-9326-69289CEAE4C2}" type="slidenum">
              <a:rPr/>
              <a:pPr/>
              <a:t>‹Nº›</a:t>
            </a:fld>
            <a:endParaRPr kumimoji="0" lang="es-E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eaLnBrk="1" latinLnBrk="0" hangingPunct="1">
              <a:defRPr kumimoji="0" lang="es-ES" sz="4000" cap="none" baseline="0"/>
            </a:lvl1pPr>
            <a:extLst/>
          </a:lstStyle>
          <a:p>
            <a:pPr eaLnBrk="1" latinLnBrk="0" hangingPunct="1"/>
            <a:r>
              <a:rPr lang="es-ES" smtClean="0"/>
              <a:t>Haga clic para modificar el estilo de título del patrón</a:t>
            </a:r>
            <a:endParaRPr/>
          </a:p>
        </p:txBody>
      </p:sp>
      <p:sp>
        <p:nvSpPr>
          <p:cNvPr id="3" name="Date Placeholder 2"/>
          <p:cNvSpPr>
            <a:spLocks noGrp="1"/>
          </p:cNvSpPr>
          <p:nvPr>
            <p:ph type="dt" sz="half" idx="10"/>
          </p:nvPr>
        </p:nvSpPr>
        <p:spPr/>
        <p:txBody>
          <a:bodyPr/>
          <a:lstStyle>
            <a:extLst/>
          </a:lstStyle>
          <a:p>
            <a:fld id="{0783C494-2A87-468C-A21B-CB14FB9ABB00}" type="datetimeFigureOut">
              <a:rPr/>
              <a:pPr/>
              <a:t>30/6/2006</a:t>
            </a:fld>
            <a:endParaRPr kumimoji="0" lang="es-ES"/>
          </a:p>
        </p:txBody>
      </p:sp>
      <p:sp>
        <p:nvSpPr>
          <p:cNvPr id="4" name="Footer Placeholder 3"/>
          <p:cNvSpPr>
            <a:spLocks noGrp="1"/>
          </p:cNvSpPr>
          <p:nvPr>
            <p:ph type="ftr" sz="quarter" idx="11"/>
          </p:nvPr>
        </p:nvSpPr>
        <p:spPr/>
        <p:txBody>
          <a:bodyPr/>
          <a:lstStyle>
            <a:extLst/>
          </a:lstStyle>
          <a:p>
            <a:endParaRPr kumimoji="0" lang="es-ES"/>
          </a:p>
        </p:txBody>
      </p:sp>
      <p:sp>
        <p:nvSpPr>
          <p:cNvPr id="5" name="Slide Number Placeholder 4"/>
          <p:cNvSpPr>
            <a:spLocks noGrp="1"/>
          </p:cNvSpPr>
          <p:nvPr>
            <p:ph type="sldNum" sz="quarter" idx="12"/>
          </p:nvPr>
        </p:nvSpPr>
        <p:spPr/>
        <p:txBody>
          <a:bodyPr/>
          <a:lstStyle>
            <a:extLst/>
          </a:lstStyle>
          <a:p>
            <a:fld id="{1AD93096-5B34-4342-9326-69289CEAE4C2}" type="slidenum">
              <a:rPr/>
              <a:pPr/>
              <a:t>‹Nº›</a:t>
            </a:fld>
            <a:endParaRPr kumimoji="0"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A180FA0-5B31-4864-A2BB-719EA5A679C6}" type="datetimeFigureOut">
              <a:rPr/>
              <a:pPr/>
              <a:t>30/6/2006</a:t>
            </a:fld>
            <a:endParaRPr kumimoji="0" lang="es-ES"/>
          </a:p>
        </p:txBody>
      </p:sp>
      <p:sp>
        <p:nvSpPr>
          <p:cNvPr id="3" name="Footer Placeholder 2"/>
          <p:cNvSpPr>
            <a:spLocks noGrp="1"/>
          </p:cNvSpPr>
          <p:nvPr>
            <p:ph type="ftr" sz="quarter" idx="11"/>
          </p:nvPr>
        </p:nvSpPr>
        <p:spPr/>
        <p:txBody>
          <a:bodyPr/>
          <a:lstStyle>
            <a:extLst/>
          </a:lstStyle>
          <a:p>
            <a:endParaRPr kumimoji="0" lang="es-ES"/>
          </a:p>
        </p:txBody>
      </p:sp>
      <p:sp>
        <p:nvSpPr>
          <p:cNvPr id="4" name="Slide Number Placeholder 3"/>
          <p:cNvSpPr>
            <a:spLocks noGrp="1"/>
          </p:cNvSpPr>
          <p:nvPr>
            <p:ph type="sldNum" sz="quarter" idx="12"/>
          </p:nvPr>
        </p:nvSpPr>
        <p:spPr/>
        <p:txBody>
          <a:bodyPr/>
          <a:lstStyle>
            <a:extLst/>
          </a:lstStyle>
          <a:p>
            <a:fld id="{1AD93096-5B34-4342-9326-69289CEAE4C2}" type="slidenum">
              <a:rPr/>
              <a:pPr/>
              <a:t>‹Nº›</a:t>
            </a:fld>
            <a:endParaRPr kumimoji="0"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eaLnBrk="1" latinLnBrk="0" hangingPunct="1">
              <a:buNone/>
              <a:defRPr kumimoji="0" lang="es-ES" sz="3600" b="0"/>
            </a:lvl1pPr>
            <a:extLst/>
          </a:lstStyle>
          <a:p>
            <a:pPr eaLnBrk="1" latinLnBrk="0" hangingPunct="1"/>
            <a:r>
              <a:rPr lang="es-ES" smtClean="0"/>
              <a:t>Haga clic para modificar el estilo de título del patrón</a:t>
            </a:r>
            <a:endParaRPr/>
          </a:p>
        </p:txBody>
      </p:sp>
      <p:sp>
        <p:nvSpPr>
          <p:cNvPr id="3" name="Text Placeholder 2"/>
          <p:cNvSpPr>
            <a:spLocks noGrp="1"/>
          </p:cNvSpPr>
          <p:nvPr>
            <p:ph type="body" idx="1"/>
          </p:nvPr>
        </p:nvSpPr>
        <p:spPr>
          <a:xfrm>
            <a:off x="685800" y="1435100"/>
            <a:ext cx="2514600" cy="4572000"/>
          </a:xfrm>
        </p:spPr>
        <p:txBody>
          <a:bodyPr/>
          <a:lstStyle>
            <a:lvl1pPr marL="54864" indent="0" eaLnBrk="1" latinLnBrk="0" hangingPunct="1">
              <a:buNone/>
              <a:defRPr kumimoji="0" lang="es-ES" sz="1800"/>
            </a:lvl1pPr>
            <a:lvl2pPr eaLnBrk="1" latinLnBrk="0" hangingPunct="1">
              <a:buNone/>
              <a:defRPr kumimoji="0" lang="es-ES" sz="1200"/>
            </a:lvl2pPr>
            <a:lvl3pPr eaLnBrk="1" latinLnBrk="0" hangingPunct="1">
              <a:buNone/>
              <a:defRPr kumimoji="0" lang="es-ES" sz="1000"/>
            </a:lvl3pPr>
            <a:lvl4pPr eaLnBrk="1" latinLnBrk="0" hangingPunct="1">
              <a:buNone/>
              <a:defRPr kumimoji="0" lang="es-ES" sz="900"/>
            </a:lvl4pPr>
            <a:lvl5pPr eaLnBrk="1" latinLnBrk="0" hangingPunct="1">
              <a:buNone/>
              <a:defRPr kumimoji="0" lang="es-ES" sz="900"/>
            </a:lvl5pPr>
            <a:extLst/>
          </a:lstStyle>
          <a:p>
            <a:pPr lvl="0" eaLnBrk="1" latinLnBrk="0" hangingPunct="1"/>
            <a:r>
              <a:rPr lang="es-ES" smtClean="0"/>
              <a:t>Haga clic para modificar el estilo de texto del patrón</a:t>
            </a:r>
          </a:p>
        </p:txBody>
      </p:sp>
      <p:sp>
        <p:nvSpPr>
          <p:cNvPr id="4" name="Content Placeholder 3"/>
          <p:cNvSpPr>
            <a:spLocks noGrp="1"/>
          </p:cNvSpPr>
          <p:nvPr>
            <p:ph sz="half" idx="2"/>
          </p:nvPr>
        </p:nvSpPr>
        <p:spPr>
          <a:xfrm>
            <a:off x="3429000" y="1435100"/>
            <a:ext cx="5486400" cy="4572000"/>
          </a:xfrm>
        </p:spPr>
        <p:txBody>
          <a:bodyPr/>
          <a:lstStyle>
            <a:lvl1pPr eaLnBrk="1" latinLnBrk="0" hangingPunct="1">
              <a:defRPr kumimoji="0" lang="es-ES" sz="3200"/>
            </a:lvl1pPr>
            <a:lvl2pPr eaLnBrk="1" latinLnBrk="0" hangingPunct="1">
              <a:defRPr kumimoji="0" lang="es-ES" sz="2800"/>
            </a:lvl2pPr>
            <a:lvl3pPr eaLnBrk="1" latinLnBrk="0" hangingPunct="1">
              <a:defRPr kumimoji="0" lang="es-ES" sz="2400"/>
            </a:lvl3pPr>
            <a:lvl4pPr eaLnBrk="1" latinLnBrk="0" hangingPunct="1">
              <a:defRPr kumimoji="0" lang="es-ES" sz="2000"/>
            </a:lvl4pPr>
            <a:lvl5pPr eaLnBrk="1" latinLnBrk="0" hangingPunct="1">
              <a:defRPr kumimoji="0" lang="es-ES"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5" name="Date Placeholder 4"/>
          <p:cNvSpPr>
            <a:spLocks noGrp="1"/>
          </p:cNvSpPr>
          <p:nvPr>
            <p:ph type="dt" sz="half" idx="10"/>
          </p:nvPr>
        </p:nvSpPr>
        <p:spPr/>
        <p:txBody>
          <a:bodyPr/>
          <a:lstStyle>
            <a:extLst/>
          </a:lstStyle>
          <a:p>
            <a:fld id="{4BECC0C8-36B8-442A-833D-B6AACE86BB77}" type="datetimeFigureOut">
              <a:rPr/>
              <a:pPr/>
              <a:t>30/6/2006</a:t>
            </a:fld>
            <a:endParaRPr kumimoji="0" lang="es-ES"/>
          </a:p>
        </p:txBody>
      </p:sp>
      <p:sp>
        <p:nvSpPr>
          <p:cNvPr id="6" name="Footer Placeholder 5"/>
          <p:cNvSpPr>
            <a:spLocks noGrp="1"/>
          </p:cNvSpPr>
          <p:nvPr>
            <p:ph type="ftr" sz="quarter" idx="11"/>
          </p:nvPr>
        </p:nvSpPr>
        <p:spPr/>
        <p:txBody>
          <a:bodyPr/>
          <a:lstStyle>
            <a:extLst/>
          </a:lstStyle>
          <a:p>
            <a:endParaRPr kumimoji="0" lang="es-ES"/>
          </a:p>
        </p:txBody>
      </p:sp>
      <p:sp>
        <p:nvSpPr>
          <p:cNvPr id="7" name="Slide Number Placeholder 6"/>
          <p:cNvSpPr>
            <a:spLocks noGrp="1"/>
          </p:cNvSpPr>
          <p:nvPr>
            <p:ph type="sldNum" sz="quarter" idx="12"/>
          </p:nvPr>
        </p:nvSpPr>
        <p:spPr/>
        <p:txBody>
          <a:bodyPr/>
          <a:lstStyle>
            <a:extLst/>
          </a:lstStyle>
          <a:p>
            <a:fld id="{1AD93096-5B34-4342-9326-69289CEAE4C2}" type="slidenum">
              <a:rPr/>
              <a:pPr/>
              <a:t>‹Nº›</a:t>
            </a:fld>
            <a:endParaRPr kumimoji="0" lang="es-E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2"/>
      </p:bgRef>
    </p:bg>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28" name="Group 17"/>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eaLnBrk="1" latinLnBrk="0" hangingPunct="1">
              <a:buNone/>
              <a:defRPr kumimoji="0" lang="es-ES" sz="2100" b="0"/>
            </a:lvl1pPr>
            <a:extLst/>
          </a:lstStyle>
          <a:p>
            <a:pPr eaLnBrk="1" latinLnBrk="0" hangingPunct="1"/>
            <a:r>
              <a:rPr lang="es-ES" smtClean="0"/>
              <a:t>Haga clic para modificar el estilo de título del patrón</a:t>
            </a:r>
            <a:endParaRPr/>
          </a:p>
        </p:txBody>
      </p:sp>
      <p:sp>
        <p:nvSpPr>
          <p:cNvPr id="3" name="Picture Placeholder 2"/>
          <p:cNvSpPr>
            <a:spLocks noGrp="1"/>
          </p:cNvSpPr>
          <p:nvPr>
            <p:ph type="pic" idx="1"/>
          </p:nvPr>
        </p:nvSpPr>
        <p:spPr>
          <a:xfrm>
            <a:off x="366712" y="1905000"/>
            <a:ext cx="8778240" cy="4960144"/>
          </a:xfrm>
        </p:spPr>
        <p:txBody>
          <a:bodyPr/>
          <a:lstStyle>
            <a:lvl1pPr eaLnBrk="1" latinLnBrk="0" hangingPunct="1">
              <a:buNone/>
              <a:defRPr kumimoji="0" lang="es-ES" sz="3200"/>
            </a:lvl1pPr>
            <a:extLst/>
          </a:lstStyle>
          <a:p>
            <a:r>
              <a:rPr kumimoji="0" lang="es-ES" smtClean="0"/>
              <a:t>Haga clic en el icono para agregar una imagen</a:t>
            </a:r>
            <a:endParaRPr kumimoji="0" lang="es-ES"/>
          </a:p>
        </p:txBody>
      </p:sp>
      <p:sp>
        <p:nvSpPr>
          <p:cNvPr id="4" name="Text Placeholder 3"/>
          <p:cNvSpPr>
            <a:spLocks noGrp="1"/>
          </p:cNvSpPr>
          <p:nvPr>
            <p:ph type="body" sz="half" idx="2"/>
          </p:nvPr>
        </p:nvSpPr>
        <p:spPr>
          <a:xfrm>
            <a:off x="914400" y="1150144"/>
            <a:ext cx="6858000" cy="685800"/>
          </a:xfrm>
        </p:spPr>
        <p:txBody>
          <a:bodyPr/>
          <a:lstStyle>
            <a:lvl1pPr marL="27432" indent="0" eaLnBrk="1" latinLnBrk="0" hangingPunct="1">
              <a:spcBef>
                <a:spcPts val="0"/>
              </a:spcBef>
              <a:buNone/>
              <a:defRPr kumimoji="0" lang="es-ES" sz="1400">
                <a:solidFill>
                  <a:srgbClr val="FFFFFF"/>
                </a:solidFill>
              </a:defRPr>
            </a:lvl1pPr>
            <a:lvl2pPr eaLnBrk="1" latinLnBrk="0" hangingPunct="1">
              <a:defRPr kumimoji="0" lang="es-ES" sz="1200"/>
            </a:lvl2pPr>
            <a:lvl3pPr eaLnBrk="1" latinLnBrk="0" hangingPunct="1">
              <a:defRPr kumimoji="0" lang="es-ES" sz="1000"/>
            </a:lvl3pPr>
            <a:lvl4pPr eaLnBrk="1" latinLnBrk="0" hangingPunct="1">
              <a:defRPr kumimoji="0" lang="es-ES" sz="900"/>
            </a:lvl4pPr>
            <a:lvl5pPr eaLnBrk="1" latinLnBrk="0" hangingPunct="1">
              <a:defRPr kumimoji="0" lang="es-ES" sz="900"/>
            </a:lvl5pPr>
            <a:extLst/>
          </a:lstStyle>
          <a:p>
            <a:pPr lvl="0" eaLnBrk="1" latinLnBrk="0" hangingPunct="1"/>
            <a:r>
              <a:rPr lang="es-ES" smtClean="0"/>
              <a:t>Haga clic para modificar el estilo de texto del patrón</a:t>
            </a:r>
          </a:p>
        </p:txBody>
      </p:sp>
      <p:grpSp>
        <p:nvGrpSpPr>
          <p:cNvPr id="14" name="Group 17"/>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p:txBody>
          <a:bodyPr/>
          <a:lstStyle>
            <a:extLst/>
          </a:lstStyle>
          <a:p>
            <a:fld id="{51E20EC5-AC53-4169-941E-EDF10CD23748}" type="datetimeFigureOut">
              <a:rPr/>
              <a:pPr/>
              <a:t>30/6/2006</a:t>
            </a:fld>
            <a:endParaRPr kumimoji="0" lang="es-ES"/>
          </a:p>
        </p:txBody>
      </p:sp>
      <p:sp>
        <p:nvSpPr>
          <p:cNvPr id="6" name="Footer Placeholder 5"/>
          <p:cNvSpPr>
            <a:spLocks noGrp="1"/>
          </p:cNvSpPr>
          <p:nvPr>
            <p:ph type="ftr" sz="quarter" idx="11"/>
          </p:nvPr>
        </p:nvSpPr>
        <p:spPr/>
        <p:txBody>
          <a:bodyPr/>
          <a:lstStyle>
            <a:extLst/>
          </a:lstStyle>
          <a:p>
            <a:endParaRPr kumimoji="0" lang="es-ES"/>
          </a:p>
        </p:txBody>
      </p:sp>
      <p:sp>
        <p:nvSpPr>
          <p:cNvPr id="7" name="Slide Number Placeholder 6"/>
          <p:cNvSpPr>
            <a:spLocks noGrp="1"/>
          </p:cNvSpPr>
          <p:nvPr>
            <p:ph type="sldNum" sz="quarter" idx="12"/>
          </p:nvPr>
        </p:nvSpPr>
        <p:spPr/>
        <p:txBody>
          <a:bodyPr/>
          <a:lstStyle>
            <a:extLst/>
          </a:lstStyle>
          <a:p>
            <a:fld id="{1AD93096-5B34-4342-9326-69289CEAE4C2}" type="slidenum">
              <a:rPr/>
              <a:pPr/>
              <a:t>‹Nº›</a:t>
            </a:fld>
            <a:endParaRPr kumimoji="0" lang="es-E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pPr eaLnBrk="1" latinLnBrk="0" hangingPunct="1"/>
            <a:r>
              <a:rPr kumimoji="0" lang="es-ES" smtClean="0"/>
              <a:t>Haga clic para modificar el estilo de título del patrón</a:t>
            </a:r>
            <a:endParaRPr kumimoji="0" lang="en-US" smtClean="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lang="es-ES" sz="1100">
                <a:solidFill>
                  <a:schemeClr val="tx2"/>
                </a:solidFill>
              </a:defRPr>
            </a:lvl1pPr>
            <a:extLst/>
          </a:lstStyle>
          <a:p>
            <a:fld id="{8D3816DF-213E-421B-92D3-C068DBB023D6}" type="datetimeFigureOut">
              <a:rPr kumimoji="0" lang="es-ES">
                <a:solidFill>
                  <a:schemeClr val="tx2"/>
                </a:solidFill>
              </a:rPr>
              <a:pPr/>
              <a:t>06/11/2010</a:t>
            </a:fld>
            <a:endParaRPr kumimoji="0" lang="es-ES" sz="1100">
              <a:solidFill>
                <a:schemeClr val="tx2"/>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lang="es-ES" sz="1100">
                <a:solidFill>
                  <a:schemeClr val="tx2"/>
                </a:solidFill>
              </a:defRPr>
            </a:lvl1pPr>
            <a:extLst/>
          </a:lstStyle>
          <a:p>
            <a:pPr algn="r"/>
            <a:endParaRPr kumimoji="0" lang="es-ES" sz="1100">
              <a:solidFill>
                <a:schemeClr val="tx2"/>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lang="es-ES" sz="1200">
                <a:solidFill>
                  <a:schemeClr val="tx2"/>
                </a:solidFill>
              </a:defRPr>
            </a:lvl1pPr>
            <a:extLst/>
          </a:lstStyle>
          <a:p>
            <a:pPr algn="l"/>
            <a:fld id="{72AC53DF-4216-466D-99A7-94400E6C2A25}" type="slidenum">
              <a:rPr kumimoji="0" lang="es-ES" sz="1200">
                <a:solidFill>
                  <a:schemeClr val="tx2"/>
                </a:solidFill>
              </a:rPr>
              <a:pPr algn="l"/>
              <a:t>‹Nº›</a:t>
            </a:fld>
            <a:endParaRPr kumimoji="0" lang="es-ES"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kumimoji="0" lang="es-ES"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kumimoji="0" lang="es-ES"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lang="es-ES"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lang="es-ES"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lang="es-ES"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lang="es-ES"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lang="es-ES"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lang="es-ES"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lang="es-ES"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lang="es-ES" sz="1600" kern="1200">
          <a:solidFill>
            <a:schemeClr val="tx1"/>
          </a:solidFill>
          <a:latin typeface="+mn-lt"/>
          <a:ea typeface="+mn-ea"/>
          <a:cs typeface="+mn-cs"/>
        </a:defRPr>
      </a:lvl9pPr>
      <a:extLst/>
    </p:bodyStyle>
    <p:otherStyle>
      <a:lvl1pPr marL="0" algn="l" rtl="0" eaLnBrk="1" latinLnBrk="0" hangingPunct="1">
        <a:defRPr kumimoji="0" lang="es-ES" kern="1200">
          <a:solidFill>
            <a:schemeClr val="tx1"/>
          </a:solidFill>
          <a:latin typeface="+mn-lt"/>
          <a:ea typeface="+mn-ea"/>
          <a:cs typeface="+mn-cs"/>
        </a:defRPr>
      </a:lvl1pPr>
      <a:lvl2pPr marL="457200" algn="l" rtl="0" eaLnBrk="1" latinLnBrk="0" hangingPunct="1">
        <a:defRPr kumimoji="0" lang="es-ES" kern="1200">
          <a:solidFill>
            <a:schemeClr val="tx1"/>
          </a:solidFill>
          <a:latin typeface="+mn-lt"/>
          <a:ea typeface="+mn-ea"/>
          <a:cs typeface="+mn-cs"/>
        </a:defRPr>
      </a:lvl2pPr>
      <a:lvl3pPr marL="914400" algn="l" rtl="0" eaLnBrk="1" latinLnBrk="0" hangingPunct="1">
        <a:defRPr kumimoji="0" lang="es-ES" kern="1200">
          <a:solidFill>
            <a:schemeClr val="tx1"/>
          </a:solidFill>
          <a:latin typeface="+mn-lt"/>
          <a:ea typeface="+mn-ea"/>
          <a:cs typeface="+mn-cs"/>
        </a:defRPr>
      </a:lvl3pPr>
      <a:lvl4pPr marL="1371600" algn="l" rtl="0" eaLnBrk="1" latinLnBrk="0" hangingPunct="1">
        <a:defRPr kumimoji="0" lang="es-ES" kern="1200">
          <a:solidFill>
            <a:schemeClr val="tx1"/>
          </a:solidFill>
          <a:latin typeface="+mn-lt"/>
          <a:ea typeface="+mn-ea"/>
          <a:cs typeface="+mn-cs"/>
        </a:defRPr>
      </a:lvl4pPr>
      <a:lvl5pPr marL="1828800" algn="l" rtl="0" eaLnBrk="1" latinLnBrk="0" hangingPunct="1">
        <a:defRPr kumimoji="0" lang="es-ES" kern="1200">
          <a:solidFill>
            <a:schemeClr val="tx1"/>
          </a:solidFill>
          <a:latin typeface="+mn-lt"/>
          <a:ea typeface="+mn-ea"/>
          <a:cs typeface="+mn-cs"/>
        </a:defRPr>
      </a:lvl5pPr>
      <a:lvl6pPr marL="2286000" algn="l" rtl="0" eaLnBrk="1" latinLnBrk="0" hangingPunct="1">
        <a:defRPr kumimoji="0" lang="es-ES" kern="1200">
          <a:solidFill>
            <a:schemeClr val="tx1"/>
          </a:solidFill>
          <a:latin typeface="+mn-lt"/>
          <a:ea typeface="+mn-ea"/>
          <a:cs typeface="+mn-cs"/>
        </a:defRPr>
      </a:lvl6pPr>
      <a:lvl7pPr marL="2743200" algn="l" rtl="0" eaLnBrk="1" latinLnBrk="0" hangingPunct="1">
        <a:defRPr kumimoji="0" lang="es-ES" kern="1200">
          <a:solidFill>
            <a:schemeClr val="tx1"/>
          </a:solidFill>
          <a:latin typeface="+mn-lt"/>
          <a:ea typeface="+mn-ea"/>
          <a:cs typeface="+mn-cs"/>
        </a:defRPr>
      </a:lvl7pPr>
      <a:lvl8pPr marL="3200400" algn="l" rtl="0" eaLnBrk="1" latinLnBrk="0" hangingPunct="1">
        <a:defRPr kumimoji="0" lang="es-ES" kern="1200">
          <a:solidFill>
            <a:schemeClr val="tx1"/>
          </a:solidFill>
          <a:latin typeface="+mn-lt"/>
          <a:ea typeface="+mn-ea"/>
          <a:cs typeface="+mn-cs"/>
        </a:defRPr>
      </a:lvl8pPr>
      <a:lvl9pPr marL="3657600" algn="l" rtl="0" eaLnBrk="1" latinLnBrk="0" hangingPunct="1">
        <a:defRPr kumimoji="0" lang="es-ES"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es.wikipedia.org/wiki/Espa%C3%B1a" TargetMode="External"/><Relationship Id="rId13" Type="http://schemas.openxmlformats.org/officeDocument/2006/relationships/hyperlink" Target="http://es.wikipedia.org/wiki/Argentina" TargetMode="External"/><Relationship Id="rId18" Type="http://schemas.openxmlformats.org/officeDocument/2006/relationships/hyperlink" Target="http://es.wikipedia.org/wiki/Philips" TargetMode="External"/><Relationship Id="rId3" Type="http://schemas.openxmlformats.org/officeDocument/2006/relationships/hyperlink" Target="http://es.wikipedia.org/wiki/A%C3%B1os_1980" TargetMode="External"/><Relationship Id="rId21" Type="http://schemas.openxmlformats.org/officeDocument/2006/relationships/hyperlink" Target="http://es.wikipedia.org/wiki/Panasonic" TargetMode="External"/><Relationship Id="rId7" Type="http://schemas.openxmlformats.org/officeDocument/2006/relationships/hyperlink" Target="http://es.wikipedia.org/wiki/Europa" TargetMode="External"/><Relationship Id="rId12" Type="http://schemas.openxmlformats.org/officeDocument/2006/relationships/hyperlink" Target="http://es.wikipedia.org/wiki/Chile" TargetMode="External"/><Relationship Id="rId17" Type="http://schemas.openxmlformats.org/officeDocument/2006/relationships/hyperlink" Target="http://es.wikipedia.org/wiki/Sony" TargetMode="External"/><Relationship Id="rId2" Type="http://schemas.openxmlformats.org/officeDocument/2006/relationships/hyperlink" Target="http://es.wikipedia.org/wiki/Ordenador_dom%C3%A9stico" TargetMode="External"/><Relationship Id="rId16" Type="http://schemas.openxmlformats.org/officeDocument/2006/relationships/hyperlink" Target="http://es.wikipedia.org/wiki/Reino_Unido" TargetMode="External"/><Relationship Id="rId20" Type="http://schemas.openxmlformats.org/officeDocument/2006/relationships/hyperlink" Target="http://es.wikipedia.org/wiki/Casio_Computer_Co.,_Ltd." TargetMode="External"/><Relationship Id="rId1" Type="http://schemas.openxmlformats.org/officeDocument/2006/relationships/slideLayout" Target="../slideLayouts/slideLayout3.xml"/><Relationship Id="rId6" Type="http://schemas.openxmlformats.org/officeDocument/2006/relationships/hyperlink" Target="http://es.wikipedia.org/wiki/1983" TargetMode="External"/><Relationship Id="rId11" Type="http://schemas.openxmlformats.org/officeDocument/2006/relationships/hyperlink" Target="http://es.wikipedia.org/wiki/Brasil" TargetMode="External"/><Relationship Id="rId5" Type="http://schemas.openxmlformats.org/officeDocument/2006/relationships/hyperlink" Target="http://es.wikipedia.org/wiki/27_de_junio" TargetMode="External"/><Relationship Id="rId15" Type="http://schemas.openxmlformats.org/officeDocument/2006/relationships/hyperlink" Target="http://es.wikipedia.org/wiki/Estados_Unidos" TargetMode="External"/><Relationship Id="rId23" Type="http://schemas.openxmlformats.org/officeDocument/2006/relationships/hyperlink" Target="http://es.wikipedia.org/wiki/Yamaha" TargetMode="External"/><Relationship Id="rId10" Type="http://schemas.openxmlformats.org/officeDocument/2006/relationships/hyperlink" Target="http://es.wikipedia.org/wiki/Pa%C3%ADses_Bajos" TargetMode="External"/><Relationship Id="rId19" Type="http://schemas.openxmlformats.org/officeDocument/2006/relationships/hyperlink" Target="http://es.wikipedia.org/wiki/Canon_Inc." TargetMode="External"/><Relationship Id="rId4" Type="http://schemas.openxmlformats.org/officeDocument/2006/relationships/hyperlink" Target="http://es.wikipedia.org/w/index.php?title=Kazuhiko_Nishi&amp;action=edit&amp;redlink=1" TargetMode="External"/><Relationship Id="rId9" Type="http://schemas.openxmlformats.org/officeDocument/2006/relationships/hyperlink" Target="http://es.wikipedia.org/wiki/Francia" TargetMode="External"/><Relationship Id="rId14" Type="http://schemas.openxmlformats.org/officeDocument/2006/relationships/hyperlink" Target="http://es.wikipedia.org/wiki/Uni%C3%B3n_Sovi%C3%A9tica" TargetMode="External"/><Relationship Id="rId22" Type="http://schemas.openxmlformats.org/officeDocument/2006/relationships/hyperlink" Target="http://es.wikipedia.org/wiki/Toshib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es.wikipedia.org/wiki/BASIC"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s.wikipedia.org/wiki/1983" TargetMode="External"/><Relationship Id="rId7" Type="http://schemas.openxmlformats.org/officeDocument/2006/relationships/hyperlink" Target="http://es.wikipedia.org/wiki/Commodore_64" TargetMode="External"/><Relationship Id="rId2" Type="http://schemas.openxmlformats.org/officeDocument/2006/relationships/hyperlink" Target="http://es.wikipedia.org/wiki/27_de_junio" TargetMode="External"/><Relationship Id="rId1" Type="http://schemas.openxmlformats.org/officeDocument/2006/relationships/slideLayout" Target="../slideLayouts/slideLayout3.xml"/><Relationship Id="rId6" Type="http://schemas.openxmlformats.org/officeDocument/2006/relationships/hyperlink" Target="http://es.wikipedia.org/wiki/Sinclair_ZX_Spectrum" TargetMode="External"/><Relationship Id="rId5" Type="http://schemas.openxmlformats.org/officeDocument/2006/relationships/hyperlink" Target="http://es.wikipedia.org/wiki/Europa" TargetMode="External"/><Relationship Id="rId4" Type="http://schemas.openxmlformats.org/officeDocument/2006/relationships/hyperlink" Target="http://es.wikipedia.org/wiki/Commodor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es.wikipedia.org/w/index.php?title=VDP&amp;action=edit&amp;redlink=1" TargetMode="External"/><Relationship Id="rId3" Type="http://schemas.openxmlformats.org/officeDocument/2006/relationships/hyperlink" Target="http://es.wikipedia.org/wiki/ROM" TargetMode="External"/><Relationship Id="rId7" Type="http://schemas.openxmlformats.org/officeDocument/2006/relationships/hyperlink" Target="http://es.wikipedia.org/wiki/Memoria_de_acceso_aleatorio" TargetMode="External"/><Relationship Id="rId2" Type="http://schemas.openxmlformats.org/officeDocument/2006/relationships/hyperlink" Target="http://es.wikipedia.org/wiki/Zilog_Z80" TargetMode="External"/><Relationship Id="rId1" Type="http://schemas.openxmlformats.org/officeDocument/2006/relationships/slideLayout" Target="../slideLayouts/slideLayout3.xml"/><Relationship Id="rId6" Type="http://schemas.openxmlformats.org/officeDocument/2006/relationships/hyperlink" Target="http://es.wikipedia.org/wiki/MSX_BASIC" TargetMode="External"/><Relationship Id="rId11" Type="http://schemas.openxmlformats.org/officeDocument/2006/relationships/hyperlink" Target="http://es.wikipedia.org/wiki/General_Instrument_AY-3-8910" TargetMode="External"/><Relationship Id="rId5" Type="http://schemas.openxmlformats.org/officeDocument/2006/relationships/hyperlink" Target="http://es.wikipedia.org/wiki/BIOS" TargetMode="External"/><Relationship Id="rId10" Type="http://schemas.openxmlformats.org/officeDocument/2006/relationships/hyperlink" Target="http://es.wikipedia.org/wiki/Sprite" TargetMode="External"/><Relationship Id="rId4" Type="http://schemas.openxmlformats.org/officeDocument/2006/relationships/hyperlink" Target="http://es.wikipedia.org/wiki/Kibibyte" TargetMode="External"/><Relationship Id="rId9" Type="http://schemas.openxmlformats.org/officeDocument/2006/relationships/hyperlink" Target="http://es.wikipedia.org/w/index.php?title=Texas_Instruments_TMS9918&amp;action=edit&amp;redlink=1"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es.wikipedia.org/wiki/Yamaha_V9938" TargetMode="External"/><Relationship Id="rId3" Type="http://schemas.openxmlformats.org/officeDocument/2006/relationships/hyperlink" Target="http://es.wikipedia.org/wiki/ROM" TargetMode="External"/><Relationship Id="rId7" Type="http://schemas.openxmlformats.org/officeDocument/2006/relationships/hyperlink" Target="http://es.wikipedia.org/w/index.php?title=Memoria_mapeada&amp;action=edit&amp;redlink=1" TargetMode="External"/><Relationship Id="rId2" Type="http://schemas.openxmlformats.org/officeDocument/2006/relationships/hyperlink" Target="http://es.wikipedia.org/wiki/Zilog_Z80" TargetMode="External"/><Relationship Id="rId1" Type="http://schemas.openxmlformats.org/officeDocument/2006/relationships/slideLayout" Target="../slideLayouts/slideLayout3.xml"/><Relationship Id="rId6" Type="http://schemas.openxmlformats.org/officeDocument/2006/relationships/hyperlink" Target="http://es.wikipedia.org/wiki/Memoria_de_acceso_aleatorio" TargetMode="External"/><Relationship Id="rId5" Type="http://schemas.openxmlformats.org/officeDocument/2006/relationships/hyperlink" Target="http://es.wikipedia.org/wiki/MSX_BASIC" TargetMode="External"/><Relationship Id="rId4" Type="http://schemas.openxmlformats.org/officeDocument/2006/relationships/hyperlink" Target="http://es.wikipedia.org/wiki/BIOS" TargetMode="External"/><Relationship Id="rId9" Type="http://schemas.openxmlformats.org/officeDocument/2006/relationships/hyperlink" Target="http://es.wikipedia.org/wiki/General_Instrument_AY-3-8910"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msxinfo.msxblue.com/msxdocs/512KRAMSONYHBF9.PDF" TargetMode="External"/><Relationship Id="rId2" Type="http://schemas.openxmlformats.org/officeDocument/2006/relationships/hyperlink" Target="http://msxinfo.msxblue.com/msxdocs/Teclado_Philips_en_Panasonic.pdf" TargetMode="External"/><Relationship Id="rId1" Type="http://schemas.openxmlformats.org/officeDocument/2006/relationships/slideLayout" Target="../slideLayouts/slideLayout7.xml"/><Relationship Id="rId5" Type="http://schemas.openxmlformats.org/officeDocument/2006/relationships/hyperlink" Target="http://www.flickr.com/photos/44218601@N06/sets/" TargetMode="External"/><Relationship Id="rId4" Type="http://schemas.openxmlformats.org/officeDocument/2006/relationships/hyperlink" Target="http://msxinfo.msxblue.com/msxdocs/expansor%20de%20slots%20casero.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es.wikipedia.org/wiki/Yamaha_V9958" TargetMode="External"/><Relationship Id="rId2" Type="http://schemas.openxmlformats.org/officeDocument/2006/relationships/hyperlink" Target="http://es.wikipedia.org/wiki/MSX_BASIC" TargetMode="External"/><Relationship Id="rId1" Type="http://schemas.openxmlformats.org/officeDocument/2006/relationships/slideLayout" Target="../slideLayouts/slideLayout3.xml"/><Relationship Id="rId4" Type="http://schemas.openxmlformats.org/officeDocument/2006/relationships/hyperlink" Target="http://es.wikipedia.org/wiki/Yamaha_YM2413"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es.wikipedia.org/wiki/Yamaha_V9958" TargetMode="External"/><Relationship Id="rId3" Type="http://schemas.openxmlformats.org/officeDocument/2006/relationships/hyperlink" Target="http://es.wikipedia.org/wiki/Zilog" TargetMode="External"/><Relationship Id="rId7" Type="http://schemas.openxmlformats.org/officeDocument/2006/relationships/hyperlink" Target="http://es.wikipedia.org/w/index.php?title=Static_Random_Access_Memory&amp;action=edit&amp;redlink=1" TargetMode="External"/><Relationship Id="rId2" Type="http://schemas.openxmlformats.org/officeDocument/2006/relationships/hyperlink" Target="http://es.wikipedia.org/wiki/R800" TargetMode="External"/><Relationship Id="rId1" Type="http://schemas.openxmlformats.org/officeDocument/2006/relationships/slideLayout" Target="../slideLayouts/slideLayout3.xml"/><Relationship Id="rId6" Type="http://schemas.openxmlformats.org/officeDocument/2006/relationships/hyperlink" Target="http://es.wikipedia.org/wiki/MSX_BASIC" TargetMode="External"/><Relationship Id="rId5" Type="http://schemas.openxmlformats.org/officeDocument/2006/relationships/hyperlink" Target="http://es.wikipedia.org/w/index.php?title=MSX-Engine&amp;action=edit&amp;redlink=1" TargetMode="External"/><Relationship Id="rId10" Type="http://schemas.openxmlformats.org/officeDocument/2006/relationships/hyperlink" Target="http://es.wikipedia.org/w/index.php?title=Pulse-code_modulation&amp;action=edit&amp;redlink=1" TargetMode="External"/><Relationship Id="rId4" Type="http://schemas.openxmlformats.org/officeDocument/2006/relationships/hyperlink" Target="http://es.wikipedia.org/w/index.php?title=Z80A&amp;action=edit&amp;redlink=1" TargetMode="External"/><Relationship Id="rId9" Type="http://schemas.openxmlformats.org/officeDocument/2006/relationships/hyperlink" Target="http://es.wikipedia.org/wiki/Yamaha_YM2413"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p:txBody>
          <a:bodyPr/>
          <a:lstStyle>
            <a:extLst/>
          </a:lstStyle>
          <a:p>
            <a:r>
              <a:rPr smtClean="0"/>
              <a:t/>
            </a:r>
            <a:br>
              <a:rPr smtClean="0"/>
            </a:br>
            <a:r>
              <a:rPr smtClean="0"/>
              <a:t/>
            </a:r>
            <a:br>
              <a:rPr smtClean="0"/>
            </a:br>
            <a:r>
              <a:rPr smtClean="0"/>
              <a:t/>
            </a:r>
            <a:br>
              <a:rPr smtClean="0"/>
            </a:br>
            <a:r>
              <a:rPr smtClean="0"/>
              <a:t/>
            </a:r>
            <a:br>
              <a:rPr smtClean="0"/>
            </a:br>
            <a:r>
              <a:rPr sz="5400" smtClean="0"/>
              <a:t/>
            </a:r>
            <a:br>
              <a:rPr sz="5400" smtClean="0"/>
            </a:br>
            <a:r>
              <a:rPr sz="5400" smtClean="0"/>
              <a:t>Retromodding: </a:t>
            </a:r>
            <a:r>
              <a:rPr smtClean="0"/>
              <a:t/>
            </a:r>
            <a:br>
              <a:rPr smtClean="0"/>
            </a:br>
            <a:r>
              <a:rPr sz="1800" smtClean="0"/>
              <a:t/>
            </a:r>
            <a:br>
              <a:rPr sz="1800" smtClean="0"/>
            </a:br>
            <a:r>
              <a:rPr sz="1800" smtClean="0"/>
              <a:t/>
            </a:r>
            <a:br>
              <a:rPr sz="1800" smtClean="0"/>
            </a:br>
            <a:r>
              <a:rPr sz="1800" smtClean="0"/>
              <a:t/>
            </a:r>
            <a:br>
              <a:rPr sz="1800" smtClean="0"/>
            </a:br>
            <a:r>
              <a:rPr sz="1800" smtClean="0"/>
              <a:t/>
            </a:r>
            <a:br>
              <a:rPr sz="1800" smtClean="0"/>
            </a:br>
            <a:r>
              <a:rPr sz="2200" smtClean="0"/>
              <a:t>Conectando  el  hardware  de  hoy  a  las  máquinas  de  ayer</a:t>
            </a:r>
            <a:r>
              <a:rPr sz="2000" smtClean="0"/>
              <a:t/>
            </a:r>
            <a:br>
              <a:rPr sz="2000" smtClean="0"/>
            </a:br>
            <a:r>
              <a:rPr sz="1800" smtClean="0"/>
              <a:t/>
            </a:r>
            <a:br>
              <a:rPr sz="1800" smtClean="0"/>
            </a:br>
            <a:r>
              <a:rPr sz="2800" smtClean="0">
                <a:solidFill>
                  <a:schemeClr val="tx1">
                    <a:lumMod val="95000"/>
                  </a:schemeClr>
                </a:solidFill>
              </a:rPr>
              <a:t>RETROMA</a:t>
            </a:r>
            <a:r>
              <a:rPr sz="2800" smtClean="0">
                <a:solidFill>
                  <a:srgbClr val="FF0000"/>
                </a:solidFill>
              </a:rPr>
              <a:t>ñ</a:t>
            </a:r>
            <a:r>
              <a:rPr sz="2800" smtClean="0">
                <a:solidFill>
                  <a:schemeClr val="tx1">
                    <a:lumMod val="95000"/>
                  </a:schemeClr>
                </a:solidFill>
              </a:rPr>
              <a:t>IA</a:t>
            </a:r>
            <a:r>
              <a:rPr sz="2800" smtClean="0">
                <a:solidFill>
                  <a:schemeClr val="accent1"/>
                </a:solidFill>
              </a:rPr>
              <a:t>   </a:t>
            </a:r>
            <a:r>
              <a:rPr smtClean="0"/>
              <a:t>2010</a:t>
            </a:r>
            <a:endParaRPr lang="es-ES" dirty="0"/>
          </a:p>
        </p:txBody>
      </p:sp>
      <p:sp>
        <p:nvSpPr>
          <p:cNvPr id="5" name="Rectangle 4"/>
          <p:cNvSpPr>
            <a:spLocks noGrp="1"/>
          </p:cNvSpPr>
          <p:nvPr>
            <p:ph type="body" idx="1"/>
          </p:nvPr>
        </p:nvSpPr>
        <p:spPr/>
        <p:txBody>
          <a:bodyPr/>
          <a:lstStyle>
            <a:extLst/>
          </a:lstStyle>
          <a:p>
            <a:endParaRPr smtClean="0"/>
          </a:p>
          <a:p>
            <a:r>
              <a:rPr sz="2400" smtClean="0">
                <a:solidFill>
                  <a:schemeClr val="tx1"/>
                </a:solidFill>
                <a:latin typeface="+mj-lt"/>
              </a:rPr>
              <a:t>Eduardo  (usuario_msx2)</a:t>
            </a:r>
            <a:endParaRPr lang="es-ES" sz="2400" dirty="0">
              <a:solidFill>
                <a:schemeClr val="tx1"/>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minipapper 1mb 8245.jpg"/>
          <p:cNvPicPr>
            <a:picLocks noChangeAspect="1"/>
          </p:cNvPicPr>
          <p:nvPr/>
        </p:nvPicPr>
        <p:blipFill>
          <a:blip r:embed="rId2"/>
          <a:stretch>
            <a:fillRect/>
          </a:stretch>
        </p:blipFill>
        <p:spPr>
          <a:xfrm>
            <a:off x="0" y="1785926"/>
            <a:ext cx="9144000" cy="3976276"/>
          </a:xfrm>
          <a:prstGeom prst="rect">
            <a:avLst/>
          </a:prstGeom>
        </p:spPr>
      </p:pic>
      <p:sp>
        <p:nvSpPr>
          <p:cNvPr id="4" name="3 CuadroTexto"/>
          <p:cNvSpPr txBox="1"/>
          <p:nvPr/>
        </p:nvSpPr>
        <p:spPr>
          <a:xfrm>
            <a:off x="1285852" y="857232"/>
            <a:ext cx="6858048" cy="369332"/>
          </a:xfrm>
          <a:prstGeom prst="rect">
            <a:avLst/>
          </a:prstGeom>
          <a:noFill/>
        </p:spPr>
        <p:txBody>
          <a:bodyPr wrap="square" rtlCol="0">
            <a:spAutoFit/>
          </a:bodyPr>
          <a:lstStyle/>
          <a:p>
            <a:r>
              <a:rPr smtClean="0"/>
              <a:t>    Esquemático   del  mapeador de memoria  para  1024Kb</a:t>
            </a:r>
            <a:endParaRPr lang="es-E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ram.jpg"/>
          <p:cNvPicPr>
            <a:picLocks noChangeAspect="1"/>
          </p:cNvPicPr>
          <p:nvPr/>
        </p:nvPicPr>
        <p:blipFill>
          <a:blip r:embed="rId2"/>
          <a:stretch>
            <a:fillRect/>
          </a:stretch>
        </p:blipFill>
        <p:spPr>
          <a:xfrm>
            <a:off x="1500166" y="285750"/>
            <a:ext cx="6467475" cy="65722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4566484840_547c95b8ef_b.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4542485487_2cce3b722d_b.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234213"/>
            <a:ext cx="8572560" cy="1077218"/>
          </a:xfrm>
          <a:prstGeom prst="rect">
            <a:avLst/>
          </a:prstGeom>
        </p:spPr>
        <p:txBody>
          <a:bodyPr wrap="square">
            <a:spAutoFit/>
          </a:bodyPr>
          <a:lstStyle/>
          <a:p>
            <a:pPr algn="ctr"/>
            <a:r>
              <a:rPr sz="3200" smtClean="0">
                <a:latin typeface="Arial" pitchFamily="34" charset="0"/>
                <a:cs typeface="Arial" pitchFamily="34" charset="0"/>
              </a:rPr>
              <a:t>Sustituir la disketera de un MSX Panasonic: msx2+,TurboR por una de PC</a:t>
            </a:r>
          </a:p>
        </p:txBody>
      </p:sp>
      <p:sp>
        <p:nvSpPr>
          <p:cNvPr id="3" name="2 Rectángulo"/>
          <p:cNvSpPr/>
          <p:nvPr/>
        </p:nvSpPr>
        <p:spPr>
          <a:xfrm>
            <a:off x="357159" y="1071544"/>
            <a:ext cx="8501122" cy="10341293"/>
          </a:xfrm>
          <a:prstGeom prst="rect">
            <a:avLst/>
          </a:prstGeom>
        </p:spPr>
        <p:txBody>
          <a:bodyPr wrap="square">
            <a:spAutoFit/>
          </a:bodyPr>
          <a:lstStyle/>
          <a:p>
            <a:endParaRPr smtClean="0"/>
          </a:p>
          <a:p>
            <a:r>
              <a:rPr smtClean="0"/>
              <a:t>Introducción: </a:t>
            </a:r>
          </a:p>
          <a:p>
            <a:endParaRPr smtClean="0"/>
          </a:p>
          <a:p>
            <a:r>
              <a:rPr smtClean="0"/>
              <a:t>Sony fue la empresa creadora de las disqueteras de 3(1/2 )y lógicamente los MSX fueron los ordenadores que la incorporaron. Posteriormente las adoptaron los PC´s , con lo que los diskettes que se usanen tu PC(actualmente  en extinción) son totalmente funcionales en el MSX. </a:t>
            </a:r>
            <a:br>
              <a:rPr smtClean="0"/>
            </a:br>
            <a:r>
              <a:rPr smtClean="0"/>
              <a:t/>
            </a:r>
            <a:br>
              <a:rPr smtClean="0"/>
            </a:br>
            <a:r>
              <a:rPr smtClean="0"/>
              <a:t>La diferencia esta en el formateo del disco y la FAT. El MSX tiene un formato distinto y como maximo puede formatearse a 720kb (si la disketera es de doble cara) </a:t>
            </a:r>
            <a:br>
              <a:rPr smtClean="0"/>
            </a:br>
            <a:r>
              <a:rPr smtClean="0"/>
              <a:t/>
            </a:r>
            <a:br>
              <a:rPr smtClean="0"/>
            </a:br>
            <a:r>
              <a:rPr smtClean="0"/>
              <a:t> </a:t>
            </a:r>
            <a:r>
              <a:rPr smtClean="0">
                <a:cs typeface="Arial" pitchFamily="34" charset="0"/>
              </a:rPr>
              <a:t>Una particularidad que tienen los MSX, es que sus diskettes de 3(1/2) tanto de simple cara(360k) como de doble cara(720k)  una vez formateados desde el msx, pueden ser leidos con un PC. (</a:t>
            </a:r>
            <a:r>
              <a:rPr smtClean="0">
                <a:solidFill>
                  <a:srgbClr val="FFFF00"/>
                </a:solidFill>
                <a:cs typeface="Arial" pitchFamily="34" charset="0"/>
              </a:rPr>
              <a:t>ejemplo</a:t>
            </a:r>
            <a:r>
              <a:rPr smtClean="0">
                <a:cs typeface="Arial" pitchFamily="34" charset="0"/>
              </a:rPr>
              <a:t>).</a:t>
            </a:r>
          </a:p>
          <a:p>
            <a:endParaRPr smtClean="0">
              <a:cs typeface="Arial" pitchFamily="34" charset="0"/>
            </a:endParaRPr>
          </a:p>
          <a:p>
            <a:r>
              <a:rPr smtClean="0">
                <a:cs typeface="Arial" pitchFamily="34" charset="0"/>
              </a:rPr>
              <a:t>La disketera de PC al ser dificil de encontrar actualmente, dejará paso a los actuales dispositivos de almacenamiento tarjetas (Compact Flash/MMC/SD), hardware que será adoptado también por el MSX.</a:t>
            </a:r>
          </a:p>
          <a:p>
            <a:endParaRPr smtClean="0">
              <a:cs typeface="Arial" pitchFamily="34" charset="0"/>
            </a:endParaRPr>
          </a:p>
          <a:p>
            <a:endParaRPr smtClean="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a:p>
            <a:endParaRPr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fdtr.JPG"/>
          <p:cNvPicPr>
            <a:picLocks noChangeAspect="1"/>
          </p:cNvPicPr>
          <p:nvPr/>
        </p:nvPicPr>
        <p:blipFill>
          <a:blip r:embed="rId2"/>
          <a:stretch>
            <a:fillRect/>
          </a:stretch>
        </p:blipFill>
        <p:spPr>
          <a:xfrm>
            <a:off x="142844" y="0"/>
            <a:ext cx="4563208" cy="6858000"/>
          </a:xfrm>
          <a:prstGeom prst="rect">
            <a:avLst/>
          </a:prstGeom>
        </p:spPr>
      </p:pic>
      <p:pic>
        <p:nvPicPr>
          <p:cNvPr id="1027" name="Picture 3"/>
          <p:cNvPicPr>
            <a:picLocks noChangeAspect="1" noChangeArrowheads="1"/>
          </p:cNvPicPr>
          <p:nvPr/>
        </p:nvPicPr>
        <p:blipFill>
          <a:blip r:embed="rId3"/>
          <a:srcRect/>
          <a:stretch>
            <a:fillRect/>
          </a:stretch>
        </p:blipFill>
        <p:spPr bwMode="auto">
          <a:xfrm>
            <a:off x="4786314" y="2000240"/>
            <a:ext cx="4191031" cy="3143272"/>
          </a:xfrm>
          <a:prstGeom prst="rect">
            <a:avLst/>
          </a:prstGeom>
          <a:noFill/>
          <a:ln w="9525">
            <a:noFill/>
            <a:miter lim="800000"/>
            <a:headEnd/>
            <a:tailEnd/>
          </a:ln>
          <a:effectLst/>
        </p:spPr>
      </p:pic>
      <p:sp>
        <p:nvSpPr>
          <p:cNvPr id="4" name="3 Rectángulo"/>
          <p:cNvSpPr/>
          <p:nvPr/>
        </p:nvSpPr>
        <p:spPr>
          <a:xfrm>
            <a:off x="5357818" y="928670"/>
            <a:ext cx="3395738" cy="369332"/>
          </a:xfrm>
          <a:prstGeom prst="rect">
            <a:avLst/>
          </a:prstGeom>
        </p:spPr>
        <p:txBody>
          <a:bodyPr wrap="none">
            <a:spAutoFit/>
          </a:bodyPr>
          <a:lstStyle/>
          <a:p>
            <a:r>
              <a:rPr b="1" smtClean="0"/>
              <a:t>DISKETERA  720Kb PANASONIC</a:t>
            </a:r>
            <a:endParaRPr lang="es-E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19" y="214290"/>
            <a:ext cx="8484793" cy="13111282"/>
          </a:xfrm>
          <a:prstGeom prst="rect">
            <a:avLst/>
          </a:prstGeom>
        </p:spPr>
        <p:txBody>
          <a:bodyPr wrap="square">
            <a:spAutoFit/>
          </a:bodyPr>
          <a:lstStyle/>
          <a:p>
            <a:r>
              <a:rPr smtClean="0"/>
              <a:t>El principal problema de los ordenadores de Panasonic msx2+ con sus modelos: FX,WX,WSX y de su siguiente generación: TurboR con sus modelos ST y GT </a:t>
            </a:r>
          </a:p>
          <a:p>
            <a:r>
              <a:rPr lang="es-ES" dirty="0" smtClean="0"/>
              <a:t>E</a:t>
            </a:r>
            <a:r>
              <a:rPr smtClean="0"/>
              <a:t>s la fragilidad de su disketera, ya que la tracción va con una gomita, que con el tiempo se da de si y se estropea. Además de la fragilidad de sus cabezales. </a:t>
            </a:r>
          </a:p>
          <a:p>
            <a:endParaRPr smtClean="0"/>
          </a:p>
          <a:p>
            <a:r>
              <a:rPr smtClean="0"/>
              <a:t>Hoy en día se pueden conseguir dichas gomitas  y sustituirlas, pero si se rompen los cabezales hay que cambiar la disketera y ese es otro cantar.</a:t>
            </a:r>
          </a:p>
          <a:p>
            <a:endParaRPr smtClean="0"/>
          </a:p>
          <a:p>
            <a:r>
              <a:rPr u="sng" smtClean="0"/>
              <a:t>Problemática:</a:t>
            </a:r>
          </a:p>
          <a:p>
            <a:r>
              <a:rPr smtClean="0"/>
              <a:t>Las disketeras de panasonic usan un conector plano de 24 pines y un bus de plástico con bandas conductoras para unirla con el ordenador (datos e incluso alimentación), por lo que no tiene nada que ver con las disketeras de PC que tienen 34 pines y alimentación por separado.</a:t>
            </a:r>
          </a:p>
          <a:p>
            <a:endParaRPr smtClean="0"/>
          </a:p>
          <a:p>
            <a:r>
              <a:rPr u="sng" smtClean="0"/>
              <a:t>Solución:</a:t>
            </a:r>
          </a:p>
          <a:p>
            <a:r>
              <a:rPr smtClean="0"/>
              <a:t>La que menos modificaciones haya  que hacerle al ordenador   ;P</a:t>
            </a:r>
          </a:p>
          <a:p>
            <a:r>
              <a:rPr smtClean="0"/>
              <a:t>Aprovechando la disketera original averiada, desoldaremos el conector plano de 24 pines y reservaremos el bus plano de 24 vías. A continuación necesitaremos un bus plano de disketera de PC de 34 pines y su correspondiente conector de alimentación. Por supuesto necesitaremos una disketera de PC(cuanto más antigua mejor) la cual tendremos que adaptar un poco. Ahora ya estamos en disposición de construir un cable adaptador que enlace las señales del conector de 24 pines del ordenador, con la disketera de bus de 34 pines y su correspondiente alimentación. Usaremos el soldador</a:t>
            </a:r>
            <a:r>
              <a:rPr lang="es-ES" dirty="0" smtClean="0"/>
              <a:t>….</a:t>
            </a:r>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smtClean="0"/>
          </a:p>
          <a:p>
            <a:endParaRPr lang="es-E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371600" y="17463"/>
            <a:ext cx="7772400" cy="696912"/>
          </a:xfrm>
        </p:spPr>
        <p:txBody>
          <a:bodyPr/>
          <a:lstStyle/>
          <a:p>
            <a:r>
              <a:rPr smtClean="0"/>
              <a:t>conexionado</a:t>
            </a:r>
            <a:endParaRPr lang="es-ES" dirty="0"/>
          </a:p>
        </p:txBody>
      </p:sp>
      <p:pic>
        <p:nvPicPr>
          <p:cNvPr id="5" name="Picture 2"/>
          <p:cNvPicPr>
            <a:picLocks noChangeAspect="1" noChangeArrowheads="1"/>
          </p:cNvPicPr>
          <p:nvPr/>
        </p:nvPicPr>
        <p:blipFill>
          <a:blip r:embed="rId2"/>
          <a:srcRect/>
          <a:stretch>
            <a:fillRect/>
          </a:stretch>
        </p:blipFill>
        <p:spPr bwMode="auto">
          <a:xfrm>
            <a:off x="1357290" y="828675"/>
            <a:ext cx="6736059" cy="6029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c_floppy_0.JPG"/>
          <p:cNvPicPr>
            <a:picLocks noChangeAspect="1"/>
          </p:cNvPicPr>
          <p:nvPr/>
        </p:nvPicPr>
        <p:blipFill>
          <a:blip r:embed="rId2"/>
          <a:stretch>
            <a:fillRect/>
          </a:stretch>
        </p:blipFill>
        <p:spPr>
          <a:xfrm>
            <a:off x="166687" y="828675"/>
            <a:ext cx="8810625" cy="5200650"/>
          </a:xfrm>
          <a:prstGeom prst="rect">
            <a:avLst/>
          </a:prstGeom>
        </p:spPr>
      </p:pic>
      <p:sp>
        <p:nvSpPr>
          <p:cNvPr id="3" name="2 Rectángulo"/>
          <p:cNvSpPr/>
          <p:nvPr/>
        </p:nvSpPr>
        <p:spPr>
          <a:xfrm>
            <a:off x="2714612" y="214290"/>
            <a:ext cx="2808782" cy="369332"/>
          </a:xfrm>
          <a:prstGeom prst="rect">
            <a:avLst/>
          </a:prstGeom>
        </p:spPr>
        <p:txBody>
          <a:bodyPr wrap="none">
            <a:spAutoFit/>
          </a:bodyPr>
          <a:lstStyle/>
          <a:p>
            <a:r>
              <a:rPr lang="es-ES" dirty="0" smtClean="0"/>
              <a:t>C</a:t>
            </a:r>
            <a:r>
              <a:rPr smtClean="0"/>
              <a:t>able adaptador terminado</a:t>
            </a:r>
            <a:endParaRPr lang="es-E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c_floppy.JPG"/>
          <p:cNvPicPr>
            <a:picLocks noChangeAspect="1"/>
          </p:cNvPicPr>
          <p:nvPr/>
        </p:nvPicPr>
        <p:blipFill>
          <a:blip r:embed="rId2"/>
          <a:stretch>
            <a:fillRect/>
          </a:stretch>
        </p:blipFill>
        <p:spPr>
          <a:xfrm>
            <a:off x="1000100" y="642918"/>
            <a:ext cx="7591425" cy="5600700"/>
          </a:xfrm>
          <a:prstGeom prst="rect">
            <a:avLst/>
          </a:prstGeom>
        </p:spPr>
      </p:pic>
      <p:sp>
        <p:nvSpPr>
          <p:cNvPr id="3" name="2 Rectángulo"/>
          <p:cNvSpPr/>
          <p:nvPr/>
        </p:nvSpPr>
        <p:spPr>
          <a:xfrm>
            <a:off x="257577" y="142852"/>
            <a:ext cx="8886423" cy="369332"/>
          </a:xfrm>
          <a:prstGeom prst="rect">
            <a:avLst/>
          </a:prstGeom>
        </p:spPr>
        <p:txBody>
          <a:bodyPr wrap="square">
            <a:spAutoFit/>
          </a:bodyPr>
          <a:lstStyle/>
          <a:p>
            <a:r>
              <a:rPr lang="es-ES" dirty="0" smtClean="0"/>
              <a:t>D</a:t>
            </a:r>
            <a:r>
              <a:rPr smtClean="0"/>
              <a:t>isketera de PC funcionando y lista para ser monrada de nuevo en el soporte del ordenador</a:t>
            </a:r>
            <a:endParaRPr lang="es-E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
            <a:ext cx="7772400" cy="785794"/>
          </a:xfrm>
        </p:spPr>
        <p:txBody>
          <a:bodyPr/>
          <a:lstStyle/>
          <a:p>
            <a:r>
              <a:rPr smtClean="0"/>
              <a:t>MSX </a:t>
            </a:r>
            <a:endParaRPr lang="es-ES" dirty="0"/>
          </a:p>
        </p:txBody>
      </p:sp>
      <p:sp>
        <p:nvSpPr>
          <p:cNvPr id="3" name="2 Marcador de texto"/>
          <p:cNvSpPr>
            <a:spLocks noGrp="1"/>
          </p:cNvSpPr>
          <p:nvPr>
            <p:ph type="body" idx="1"/>
          </p:nvPr>
        </p:nvSpPr>
        <p:spPr>
          <a:xfrm>
            <a:off x="914400" y="1000108"/>
            <a:ext cx="7772400" cy="5386404"/>
          </a:xfrm>
        </p:spPr>
        <p:txBody>
          <a:bodyPr>
            <a:normAutofit fontScale="92500" lnSpcReduction="20000"/>
          </a:bodyPr>
          <a:lstStyle/>
          <a:p>
            <a:r>
              <a:rPr sz="2200" b="1" smtClean="0"/>
              <a:t>MSX</a:t>
            </a:r>
            <a:r>
              <a:rPr sz="2200" smtClean="0"/>
              <a:t> es el nombre de un estándar de </a:t>
            </a:r>
            <a:r>
              <a:rPr sz="2200" smtClean="0">
                <a:hlinkClick r:id="rId2" tooltip="Ordenador doméstico"/>
              </a:rPr>
              <a:t>ordenador doméstico</a:t>
            </a:r>
            <a:r>
              <a:rPr sz="2200" smtClean="0"/>
              <a:t> comercializado durante los </a:t>
            </a:r>
            <a:r>
              <a:rPr sz="2200" smtClean="0">
                <a:hlinkClick r:id="rId3" tooltip="Años 1980"/>
              </a:rPr>
              <a:t>años 1980</a:t>
            </a:r>
            <a:r>
              <a:rPr sz="2200" smtClean="0"/>
              <a:t>. Fue definido por </a:t>
            </a:r>
            <a:r>
              <a:rPr sz="2200" smtClean="0">
                <a:hlinkClick r:id="rId4" tooltip="Kazuhiko Nishi (aún no redactado)"/>
              </a:rPr>
              <a:t>Kazuhiko Nishi</a:t>
            </a:r>
            <a:r>
              <a:rPr sz="2200" smtClean="0"/>
              <a:t> y presentado el </a:t>
            </a:r>
            <a:r>
              <a:rPr sz="2200" smtClean="0">
                <a:hlinkClick r:id="rId5" tooltip="27 de junio"/>
              </a:rPr>
              <a:t>27 de junio</a:t>
            </a:r>
            <a:r>
              <a:rPr sz="2200" smtClean="0"/>
              <a:t> de </a:t>
            </a:r>
            <a:r>
              <a:rPr sz="2200" smtClean="0">
                <a:hlinkClick r:id="rId6" tooltip="1983"/>
              </a:rPr>
              <a:t>1983</a:t>
            </a:r>
            <a:r>
              <a:rPr sz="2200" smtClean="0"/>
              <a:t> en Japón.</a:t>
            </a:r>
          </a:p>
          <a:p>
            <a:r>
              <a:rPr sz="2200" smtClean="0"/>
              <a:t>Tuvo además éxito en </a:t>
            </a:r>
            <a:r>
              <a:rPr sz="2200" smtClean="0">
                <a:hlinkClick r:id="rId7" tooltip="Europa"/>
              </a:rPr>
              <a:t>Europa</a:t>
            </a:r>
            <a:r>
              <a:rPr sz="2200" smtClean="0"/>
              <a:t> (</a:t>
            </a:r>
            <a:r>
              <a:rPr sz="2200" smtClean="0">
                <a:hlinkClick r:id="rId8" tooltip="España"/>
              </a:rPr>
              <a:t>España</a:t>
            </a:r>
            <a:r>
              <a:rPr sz="2200" smtClean="0"/>
              <a:t>, </a:t>
            </a:r>
            <a:r>
              <a:rPr sz="2200" smtClean="0">
                <a:hlinkClick r:id="rId9" tooltip="Francia"/>
              </a:rPr>
              <a:t>Francia</a:t>
            </a:r>
            <a:r>
              <a:rPr sz="2200" smtClean="0"/>
              <a:t> y </a:t>
            </a:r>
            <a:r>
              <a:rPr sz="2200" smtClean="0">
                <a:hlinkClick r:id="rId10" tooltip="Países Bajos"/>
              </a:rPr>
              <a:t>Países Bajos</a:t>
            </a:r>
            <a:r>
              <a:rPr sz="2200" smtClean="0"/>
              <a:t>), </a:t>
            </a:r>
            <a:r>
              <a:rPr sz="2200" smtClean="0">
                <a:hlinkClick r:id="rId11" tooltip="Brasil"/>
              </a:rPr>
              <a:t>Brasil</a:t>
            </a:r>
            <a:r>
              <a:rPr sz="2200" smtClean="0"/>
              <a:t>, </a:t>
            </a:r>
            <a:r>
              <a:rPr sz="2200" smtClean="0">
                <a:hlinkClick r:id="rId12" tooltip="Chile"/>
              </a:rPr>
              <a:t>Chile</a:t>
            </a:r>
            <a:r>
              <a:rPr sz="2200" smtClean="0"/>
              <a:t>, </a:t>
            </a:r>
            <a:r>
              <a:rPr sz="2200" smtClean="0">
                <a:hlinkClick r:id="rId13" tooltip="Argentina"/>
              </a:rPr>
              <a:t>Argentina</a:t>
            </a:r>
            <a:r>
              <a:rPr sz="2200" smtClean="0"/>
              <a:t> y la </a:t>
            </a:r>
            <a:r>
              <a:rPr sz="2200" smtClean="0">
                <a:hlinkClick r:id="rId14" tooltip="Unión Soviética"/>
              </a:rPr>
              <a:t>Unión Soviética</a:t>
            </a:r>
            <a:r>
              <a:rPr sz="2200" smtClean="0"/>
              <a:t>. Es prácticamente desconocido en </a:t>
            </a:r>
            <a:r>
              <a:rPr sz="2200" smtClean="0">
                <a:hlinkClick r:id="rId15" tooltip="Estados Unidos"/>
              </a:rPr>
              <a:t>Estados Unidos</a:t>
            </a:r>
            <a:r>
              <a:rPr sz="2200" smtClean="0"/>
              <a:t> y registra unas pobres ventas en el </a:t>
            </a:r>
            <a:r>
              <a:rPr sz="2200" smtClean="0">
                <a:hlinkClick r:id="rId16" tooltip="Reino Unido"/>
              </a:rPr>
              <a:t>Reino Unido</a:t>
            </a:r>
            <a:r>
              <a:rPr sz="2200" smtClean="0"/>
              <a:t>.</a:t>
            </a:r>
          </a:p>
          <a:p>
            <a:r>
              <a:rPr sz="2200" smtClean="0"/>
              <a:t>Fue un intento de unir bajo un mismo estándar a todos los fabricantes, de modo que se pudieran comprar periféricos de </a:t>
            </a:r>
            <a:r>
              <a:rPr sz="2200" smtClean="0">
                <a:hlinkClick r:id="rId17" tooltip="Sony"/>
              </a:rPr>
              <a:t>Sony</a:t>
            </a:r>
            <a:r>
              <a:rPr sz="2200" smtClean="0"/>
              <a:t>(Japonesa) para un ordenador </a:t>
            </a:r>
            <a:r>
              <a:rPr sz="2200" smtClean="0">
                <a:hlinkClick r:id="rId18" tooltip="Philips"/>
              </a:rPr>
              <a:t>Philips</a:t>
            </a:r>
            <a:r>
              <a:rPr sz="2200" smtClean="0"/>
              <a:t>(Holandesa), y de que el software y hardware de base cumpliesen con una serie de requisitos que garantizaran que los programas escritos para el estándar funcionarían correctamente en cualquier ordenador. </a:t>
            </a:r>
          </a:p>
          <a:p>
            <a:r>
              <a:rPr sz="2200" smtClean="0"/>
              <a:t>Los fabricantes podían añadir expansiones a su gusto para atraer a la clientela (Yamaha es quizás el mejor exponente, con equipos que se comercializan como instrumentos musicales). Aunque la mayoría de fabricantes son japoneses, hay documentados 122 fabricantes de hardware de todo el mundo que desarrollaron algún tipo de equipo o periférico MSX. Algunos de los más destacados fueron </a:t>
            </a:r>
            <a:r>
              <a:rPr sz="2200" smtClean="0">
                <a:hlinkClick r:id="rId19" tooltip="Canon Inc."/>
              </a:rPr>
              <a:t>Canon</a:t>
            </a:r>
            <a:r>
              <a:rPr sz="2200" smtClean="0"/>
              <a:t>, </a:t>
            </a:r>
            <a:r>
              <a:rPr sz="2200" smtClean="0">
                <a:hlinkClick r:id="rId20" tooltip="Casio Computer Co., Ltd."/>
              </a:rPr>
              <a:t>Casio</a:t>
            </a:r>
            <a:r>
              <a:rPr sz="2200" smtClean="0"/>
              <a:t>, </a:t>
            </a:r>
            <a:r>
              <a:rPr sz="2200" smtClean="0">
                <a:hlinkClick r:id="rId21" tooltip="Panasonic"/>
              </a:rPr>
              <a:t>Panasonic</a:t>
            </a:r>
            <a:r>
              <a:rPr sz="2200" smtClean="0"/>
              <a:t>, </a:t>
            </a:r>
            <a:r>
              <a:rPr sz="2200" smtClean="0">
                <a:hlinkClick r:id="rId18" tooltip="Philips"/>
              </a:rPr>
              <a:t>Philips</a:t>
            </a:r>
            <a:r>
              <a:rPr sz="2200" smtClean="0"/>
              <a:t>, </a:t>
            </a:r>
            <a:r>
              <a:rPr sz="2200" smtClean="0">
                <a:hlinkClick r:id="rId17" tooltip="Sony"/>
              </a:rPr>
              <a:t>Sony</a:t>
            </a:r>
            <a:r>
              <a:rPr sz="2200" smtClean="0"/>
              <a:t>, </a:t>
            </a:r>
            <a:r>
              <a:rPr sz="2200" smtClean="0">
                <a:hlinkClick r:id="rId22" tooltip="Toshiba"/>
              </a:rPr>
              <a:t>Toshiba</a:t>
            </a:r>
            <a:r>
              <a:rPr sz="2200" smtClean="0"/>
              <a:t> y </a:t>
            </a:r>
            <a:r>
              <a:rPr sz="2200" smtClean="0">
                <a:hlinkClick r:id="rId23" tooltip="Yamaha"/>
              </a:rPr>
              <a:t>Yamaha</a:t>
            </a:r>
            <a:r>
              <a:rPr sz="2200" smtClean="0"/>
              <a:t>. </a:t>
            </a:r>
          </a:p>
          <a:p>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714348" y="285728"/>
            <a:ext cx="7772400" cy="785818"/>
          </a:xfrm>
        </p:spPr>
        <p:txBody>
          <a:bodyPr/>
          <a:lstStyle/>
          <a:p>
            <a:r>
              <a:rPr lang="es-ES" dirty="0" err="1" smtClean="0"/>
              <a:t>Disketera</a:t>
            </a:r>
            <a:r>
              <a:rPr lang="es-ES" dirty="0" smtClean="0"/>
              <a:t>   -&gt;   SD</a:t>
            </a:r>
            <a:r>
              <a:rPr smtClean="0"/>
              <a:t>/MMC   (el paso lógico)</a:t>
            </a:r>
            <a:endParaRPr lang="es-ES" dirty="0"/>
          </a:p>
        </p:txBody>
      </p:sp>
      <p:sp>
        <p:nvSpPr>
          <p:cNvPr id="5" name="4 Rectángulo"/>
          <p:cNvSpPr/>
          <p:nvPr/>
        </p:nvSpPr>
        <p:spPr>
          <a:xfrm>
            <a:off x="285720" y="1285858"/>
            <a:ext cx="8643998" cy="5447645"/>
          </a:xfrm>
          <a:prstGeom prst="rect">
            <a:avLst/>
          </a:prstGeom>
        </p:spPr>
        <p:txBody>
          <a:bodyPr wrap="square">
            <a:spAutoFit/>
          </a:bodyPr>
          <a:lstStyle/>
          <a:p>
            <a:r>
              <a:rPr smtClean="0"/>
              <a:t>El uso de tarjetas SD/MMC era lógico puesto que encontrar disketeras  actualmente ya no es tarea fácil. Y la vida útil de los diskettes es limitada y ocupan mucho espacio.</a:t>
            </a:r>
          </a:p>
          <a:p>
            <a:endParaRPr smtClean="0"/>
          </a:p>
          <a:p>
            <a:r>
              <a:rPr smtClean="0"/>
              <a:t>Este nuevo tipo de dispositivo en el msx, nos da nuevas espectativas frente a la antigua y querida disketera. Es más  rápida, consume menos , su capacidad de almacenamiento  supera brutalmente la de los diskettes es muy pequeña comparada con un diskette y sus lectoras no hacen el ruido como el que hacía la disketera :P  </a:t>
            </a:r>
          </a:p>
          <a:p>
            <a:r>
              <a:rPr smtClean="0"/>
              <a:t>Actualmente hay 2 ó 3 modelos diferentes de lectores SD/MMC cito las características de una de ellas:</a:t>
            </a:r>
          </a:p>
          <a:p>
            <a:r>
              <a:rPr smtClean="0"/>
              <a:t> </a:t>
            </a:r>
            <a:r>
              <a:rPr sz="1400" smtClean="0"/>
              <a:t> + Compatible con cualquier computadora MSX con al menos 16k de Ram.</a:t>
            </a:r>
          </a:p>
          <a:p>
            <a:r>
              <a:rPr sz="1400" smtClean="0"/>
              <a:t>  + Soporte de particiones para S.Operativo DOS 1.0 o DOS 2.0 o superior FAT12  y FAT16.</a:t>
            </a:r>
          </a:p>
          <a:p>
            <a:r>
              <a:rPr sz="1400" smtClean="0"/>
              <a:t>  +  MSXDOS 2.31 Kernel incluido en el sistema y funcional en MSX1.</a:t>
            </a:r>
          </a:p>
          <a:p>
            <a:r>
              <a:rPr sz="1400" smtClean="0"/>
              <a:t>  + Paquete de utilidades interno. No necesita programas externos para  funcionar.</a:t>
            </a:r>
          </a:p>
          <a:p>
            <a:r>
              <a:rPr sz="1400" smtClean="0"/>
              <a:t>  + Utilidades disponibles desde Basic. (Formateo, cambio  de particion, de tarjetas). </a:t>
            </a:r>
          </a:p>
          <a:p>
            <a:r>
              <a:rPr sz="1400" smtClean="0"/>
              <a:t>  + Soporta cualquier tarjeta MMC/SD de 4 Megas a 2 Gigas. </a:t>
            </a:r>
          </a:p>
          <a:p>
            <a:r>
              <a:rPr sz="1400" smtClean="0"/>
              <a:t>  + Emulación de fichero/s DSK, como partición extendida y boot.</a:t>
            </a:r>
          </a:p>
          <a:p>
            <a:r>
              <a:rPr sz="1400" smtClean="0"/>
              <a:t>  + Extracción/Inserción de tarjeta/s en caliente.</a:t>
            </a:r>
          </a:p>
          <a:p>
            <a:r>
              <a:rPr sz="1400" smtClean="0"/>
              <a:t>  + Compatible con driver FAT16 de Okei.</a:t>
            </a:r>
          </a:p>
          <a:p>
            <a:r>
              <a:rPr sz="1400" smtClean="0"/>
              <a:t>  + Funciona en cualquier slot o subslot del sistema, sea primario o extendido y en perfecta convivencia con otros </a:t>
            </a:r>
          </a:p>
          <a:p>
            <a:r>
              <a:rPr sz="1400" smtClean="0"/>
              <a:t>      interfaces de disco.</a:t>
            </a:r>
          </a:p>
          <a:p>
            <a:r>
              <a:rPr sz="1400" smtClean="0"/>
              <a:t>  + Permite arrancar el sistema desde una partición FAT16.</a:t>
            </a:r>
          </a:p>
          <a:p>
            <a:r>
              <a:rPr sz="1400" smtClean="0"/>
              <a:t>  + Funciona con tarjetas formateadas en formato FAT12/FAT16 en cualquier otro sistema operativo</a:t>
            </a:r>
            <a:endParaRPr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tretch>
            <a:fillRect/>
          </a:stretch>
        </p:blipFill>
        <p:spPr bwMode="auto">
          <a:xfrm>
            <a:off x="1495774" y="68324"/>
            <a:ext cx="6290936" cy="67896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mmc_reader.JPG"/>
          <p:cNvPicPr>
            <a:picLocks noChangeAspect="1"/>
          </p:cNvPicPr>
          <p:nvPr/>
        </p:nvPicPr>
        <p:blipFill>
          <a:blip r:embed="rId2" cstate="print"/>
          <a:stretch>
            <a:fillRect/>
          </a:stretch>
        </p:blipFill>
        <p:spPr>
          <a:xfrm>
            <a:off x="7247051" y="0"/>
            <a:ext cx="1896949" cy="6858000"/>
          </a:xfrm>
          <a:prstGeom prst="rect">
            <a:avLst/>
          </a:prstGeom>
        </p:spPr>
      </p:pic>
      <p:pic>
        <p:nvPicPr>
          <p:cNvPr id="7" name="6 Imagen" descr="CPLDSCCMMC.JPG"/>
          <p:cNvPicPr>
            <a:picLocks noChangeAspect="1"/>
          </p:cNvPicPr>
          <p:nvPr/>
        </p:nvPicPr>
        <p:blipFill>
          <a:blip r:embed="rId3"/>
          <a:stretch>
            <a:fillRect/>
          </a:stretch>
        </p:blipFill>
        <p:spPr>
          <a:xfrm>
            <a:off x="2214546" y="3714728"/>
            <a:ext cx="4929222" cy="3143272"/>
          </a:xfrm>
          <a:prstGeom prst="rect">
            <a:avLst/>
          </a:prstGeom>
        </p:spPr>
      </p:pic>
      <p:pic>
        <p:nvPicPr>
          <p:cNvPr id="2051" name="Picture 3"/>
          <p:cNvPicPr>
            <a:picLocks noChangeAspect="1" noChangeArrowheads="1"/>
          </p:cNvPicPr>
          <p:nvPr/>
        </p:nvPicPr>
        <p:blipFill>
          <a:blip r:embed="rId4"/>
          <a:srcRect/>
          <a:stretch>
            <a:fillRect/>
          </a:stretch>
        </p:blipFill>
        <p:spPr bwMode="auto">
          <a:xfrm>
            <a:off x="317186" y="1"/>
            <a:ext cx="4897788" cy="3643314"/>
          </a:xfrm>
          <a:prstGeom prst="rect">
            <a:avLst/>
          </a:prstGeom>
          <a:noFill/>
          <a:ln w="9525">
            <a:noFill/>
            <a:miter lim="800000"/>
            <a:headEnd/>
            <a:tailEnd/>
          </a:ln>
          <a:effectLst/>
        </p:spPr>
      </p:pic>
      <p:sp>
        <p:nvSpPr>
          <p:cNvPr id="5" name="4 Rectángulo"/>
          <p:cNvSpPr/>
          <p:nvPr/>
        </p:nvSpPr>
        <p:spPr>
          <a:xfrm>
            <a:off x="3016766" y="3244334"/>
            <a:ext cx="2290179" cy="369332"/>
          </a:xfrm>
          <a:prstGeom prst="rect">
            <a:avLst/>
          </a:prstGeom>
        </p:spPr>
        <p:txBody>
          <a:bodyPr wrap="none">
            <a:spAutoFit/>
          </a:bodyPr>
          <a:lstStyle/>
          <a:p>
            <a:r>
              <a:rPr lang="es-ES" dirty="0" smtClean="0"/>
              <a:t>D</a:t>
            </a:r>
            <a:r>
              <a:rPr smtClean="0"/>
              <a:t>iseño con chips SMD</a:t>
            </a:r>
            <a:endParaRPr lang="es-ES" dirty="0"/>
          </a:p>
        </p:txBody>
      </p:sp>
      <p:sp>
        <p:nvSpPr>
          <p:cNvPr id="8" name="7 Rectángulo"/>
          <p:cNvSpPr/>
          <p:nvPr/>
        </p:nvSpPr>
        <p:spPr>
          <a:xfrm>
            <a:off x="0" y="6286520"/>
            <a:ext cx="1820307" cy="369332"/>
          </a:xfrm>
          <a:prstGeom prst="rect">
            <a:avLst/>
          </a:prstGeom>
        </p:spPr>
        <p:txBody>
          <a:bodyPr wrap="none">
            <a:spAutoFit/>
          </a:bodyPr>
          <a:lstStyle/>
          <a:p>
            <a:r>
              <a:rPr smtClean="0"/>
              <a:t>Diseño con CPLD</a:t>
            </a:r>
            <a:endParaRPr lang="es-E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076325" y="942975"/>
            <a:ext cx="6991350" cy="4972050"/>
          </a:xfrm>
          <a:prstGeom prst="rect">
            <a:avLst/>
          </a:prstGeom>
          <a:noFill/>
          <a:ln w="9525">
            <a:noFill/>
            <a:miter lim="800000"/>
            <a:headEnd/>
            <a:tailEnd/>
          </a:ln>
          <a:effectLst/>
        </p:spPr>
      </p:pic>
      <p:sp>
        <p:nvSpPr>
          <p:cNvPr id="3" name="2 Rectángulo"/>
          <p:cNvSpPr/>
          <p:nvPr/>
        </p:nvSpPr>
        <p:spPr>
          <a:xfrm>
            <a:off x="682581" y="346587"/>
            <a:ext cx="8152326" cy="369332"/>
          </a:xfrm>
          <a:prstGeom prst="rect">
            <a:avLst/>
          </a:prstGeom>
        </p:spPr>
        <p:txBody>
          <a:bodyPr wrap="square">
            <a:spAutoFit/>
          </a:bodyPr>
          <a:lstStyle/>
          <a:p>
            <a:r>
              <a:rPr smtClean="0"/>
              <a:t>Prototipo de lector SD/MMC con led en el ojo (Inspirado en el juego  SD Snatcher)</a:t>
            </a:r>
            <a:endParaRPr lang="es-E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714348" y="285728"/>
            <a:ext cx="7772400" cy="785818"/>
          </a:xfrm>
        </p:spPr>
        <p:txBody>
          <a:bodyPr/>
          <a:lstStyle/>
          <a:p>
            <a:r>
              <a:rPr smtClean="0"/>
              <a:t>Expansión de Slots en MSX</a:t>
            </a:r>
            <a:endParaRPr lang="es-ES" dirty="0"/>
          </a:p>
        </p:txBody>
      </p:sp>
      <p:sp>
        <p:nvSpPr>
          <p:cNvPr id="5" name="4 Rectángulo"/>
          <p:cNvSpPr/>
          <p:nvPr/>
        </p:nvSpPr>
        <p:spPr>
          <a:xfrm>
            <a:off x="285720" y="1285858"/>
            <a:ext cx="8643998" cy="5632311"/>
          </a:xfrm>
          <a:prstGeom prst="rect">
            <a:avLst/>
          </a:prstGeom>
        </p:spPr>
        <p:txBody>
          <a:bodyPr wrap="square">
            <a:spAutoFit/>
          </a:bodyPr>
          <a:lstStyle/>
          <a:p>
            <a:r>
              <a:rPr smtClean="0"/>
              <a:t>Un problema añadido al MSX es que los ordenadores msx traen 2 (en algún modelo de MSX solo 1)  slots  de expansión </a:t>
            </a:r>
            <a:r>
              <a:rPr lang="es-ES" dirty="0" smtClean="0"/>
              <a:t>está</a:t>
            </a:r>
            <a:r>
              <a:rPr smtClean="0"/>
              <a:t>ndar de 50 pines(conocido como puertos de cartucho) generalmente son el 1 y el 2.</a:t>
            </a:r>
          </a:p>
          <a:p>
            <a:endParaRPr smtClean="0"/>
          </a:p>
          <a:p>
            <a:r>
              <a:rPr smtClean="0"/>
              <a:t>El problema viene, cuando queremos tener más de 2 cosas conectadas a la vez en el mismo MSX.</a:t>
            </a:r>
          </a:p>
          <a:p>
            <a:endParaRPr smtClean="0"/>
          </a:p>
          <a:p>
            <a:r>
              <a:rPr smtClean="0"/>
              <a:t>El expansor de slots es un dispositivo que, conectado a cualquiera de las 2 ranuras de expansion (puertos de "cartucho") del MSX1, MSX2,MSX2+ ,TurboR proporciona hasta 4 nuevas entradas para conectar los distintos dispositivos del MSX (Tarjeta SD, Tarjetas de Sonido,de video, ampliaciones de memoria,etc.</a:t>
            </a:r>
          </a:p>
          <a:p>
            <a:endParaRPr smtClean="0"/>
          </a:p>
          <a:p>
            <a:r>
              <a:rPr smtClean="0"/>
              <a:t>El expansor saca 4 sub-slots del slot(puerto de "cartucho") al que se conecta</a:t>
            </a:r>
          </a:p>
          <a:p>
            <a:endParaRPr smtClean="0"/>
          </a:p>
          <a:p>
            <a:r>
              <a:rPr smtClean="0"/>
              <a:t>Conectado al slot1 serían los sub-slots:</a:t>
            </a:r>
          </a:p>
          <a:p>
            <a:r>
              <a:rPr smtClean="0"/>
              <a:t>1-0</a:t>
            </a:r>
          </a:p>
          <a:p>
            <a:r>
              <a:rPr smtClean="0"/>
              <a:t>1-1</a:t>
            </a:r>
          </a:p>
          <a:p>
            <a:r>
              <a:rPr smtClean="0"/>
              <a:t>1-2</a:t>
            </a:r>
          </a:p>
          <a:p>
            <a:r>
              <a:rPr smtClean="0"/>
              <a:t>1-3</a:t>
            </a:r>
          </a:p>
          <a:p>
            <a:endParaRPr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785794"/>
            <a:ext cx="9144001" cy="48169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514475" y="1276350"/>
            <a:ext cx="6115050" cy="4305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1519238" y="1166813"/>
            <a:ext cx="6105525" cy="4524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srcRect/>
          <a:stretch>
            <a:fillRect/>
          </a:stretch>
        </p:blipFill>
        <p:spPr bwMode="auto">
          <a:xfrm>
            <a:off x="1538288" y="1328738"/>
            <a:ext cx="6067425" cy="4200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1538288" y="1147763"/>
            <a:ext cx="6067425" cy="4562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14291"/>
            <a:ext cx="7772400" cy="714379"/>
          </a:xfrm>
        </p:spPr>
        <p:txBody>
          <a:bodyPr/>
          <a:lstStyle/>
          <a:p>
            <a:r>
              <a:rPr smtClean="0"/>
              <a:t>Significado de MSX</a:t>
            </a:r>
          </a:p>
        </p:txBody>
      </p:sp>
      <p:sp>
        <p:nvSpPr>
          <p:cNvPr id="3" name="2 Marcador de texto"/>
          <p:cNvSpPr>
            <a:spLocks noGrp="1"/>
          </p:cNvSpPr>
          <p:nvPr>
            <p:ph type="body" idx="1"/>
          </p:nvPr>
        </p:nvSpPr>
        <p:spPr>
          <a:xfrm>
            <a:off x="914400" y="1357298"/>
            <a:ext cx="7772400" cy="5029214"/>
          </a:xfrm>
        </p:spPr>
        <p:txBody>
          <a:bodyPr/>
          <a:lstStyle/>
          <a:p>
            <a:r>
              <a:rPr smtClean="0"/>
              <a:t>El significado del acrónimo MSX es un tema de debate, que su creador se encarga de manipular a conveniencia. La mayoría de usuarios MSX le atribuyen </a:t>
            </a:r>
            <a:r>
              <a:rPr b="1" i="1" smtClean="0"/>
              <a:t>M</a:t>
            </a:r>
            <a:r>
              <a:rPr i="1" smtClean="0"/>
              <a:t>icro</a:t>
            </a:r>
            <a:r>
              <a:rPr b="1" i="1" smtClean="0"/>
              <a:t>S</a:t>
            </a:r>
            <a:r>
              <a:rPr i="1" smtClean="0"/>
              <a:t>oft e</a:t>
            </a:r>
            <a:r>
              <a:rPr b="1" i="1" smtClean="0"/>
              <a:t>X</a:t>
            </a:r>
            <a:r>
              <a:rPr i="1" smtClean="0"/>
              <a:t>tended</a:t>
            </a:r>
            <a:r>
              <a:rPr smtClean="0"/>
              <a:t> en referencia al lenguaje de programación </a:t>
            </a:r>
            <a:r>
              <a:rPr u="sng" smtClean="0">
                <a:hlinkClick r:id="rId2" tooltip="BASIC"/>
              </a:rPr>
              <a:t>BASIC</a:t>
            </a:r>
            <a:r>
              <a:rPr smtClean="0"/>
              <a:t> extendido con que vienen equipados.</a:t>
            </a:r>
          </a:p>
          <a:p>
            <a:r>
              <a:rPr smtClean="0"/>
              <a:t>Pero en abril de 1997 se publica el artículo "El samurai de los pensamientos electrónicos" . En él se cuenta que al comenzar a negociar con Matsushita el futuro estándar, lo denominan </a:t>
            </a:r>
            <a:r>
              <a:rPr b="1" smtClean="0"/>
              <a:t>MNX</a:t>
            </a:r>
            <a:r>
              <a:rPr smtClean="0"/>
              <a:t> (</a:t>
            </a:r>
            <a:r>
              <a:rPr b="1" smtClean="0"/>
              <a:t>M</a:t>
            </a:r>
            <a:r>
              <a:rPr smtClean="0"/>
              <a:t>atsushita, </a:t>
            </a:r>
            <a:r>
              <a:rPr b="1" smtClean="0"/>
              <a:t>N</a:t>
            </a:r>
            <a:r>
              <a:rPr smtClean="0"/>
              <a:t>ishi y la </a:t>
            </a:r>
            <a:r>
              <a:rPr b="1" smtClean="0"/>
              <a:t>X</a:t>
            </a:r>
            <a:r>
              <a:rPr smtClean="0"/>
              <a:t> se refería al poder ilimitado). </a:t>
            </a:r>
          </a:p>
          <a:p>
            <a:r>
              <a:rPr smtClean="0"/>
              <a:t>Pero el nombre está registrado. Nishi cambia la segunda letra por la S de Sony (primera empresa en licenciarlo) y a cada empresa a la que va a venderlo le dice que la X es por su empresa. Por último le dice a Bill Gates que las siglas son por Microsoft.</a:t>
            </a:r>
          </a:p>
          <a:p>
            <a:r>
              <a:rPr smtClean="0"/>
              <a:t>Por último, Nishi le ha atribuido en tiempos recientes </a:t>
            </a:r>
            <a:r>
              <a:rPr i="1" smtClean="0"/>
              <a:t>Machines with Software eXchangeability</a:t>
            </a:r>
            <a:r>
              <a:rPr smtClean="0"/>
              <a:t>.</a:t>
            </a:r>
          </a:p>
          <a:p>
            <a:endParaRPr lang="es-E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524000" y="1238250"/>
            <a:ext cx="6096000" cy="438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514475" y="1138238"/>
            <a:ext cx="6115050" cy="458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1519238" y="1147763"/>
            <a:ext cx="6105525" cy="4562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smtClean="0"/>
              <a:t>"msx-MODDING" msx1,msx2,msx2+ ,Turbo r </a:t>
            </a:r>
            <a:br>
              <a:rPr smtClean="0"/>
            </a:br>
            <a:r>
              <a:rPr smtClean="0"/>
              <a:t/>
            </a:r>
            <a:br>
              <a:rPr smtClean="0"/>
            </a:br>
            <a:endParaRPr lang="es-ES" dirty="0"/>
          </a:p>
        </p:txBody>
      </p:sp>
      <p:sp>
        <p:nvSpPr>
          <p:cNvPr id="4" name="3 Marcador de texto"/>
          <p:cNvSpPr>
            <a:spLocks noGrp="1"/>
          </p:cNvSpPr>
          <p:nvPr>
            <p:ph type="body" idx="1"/>
          </p:nvPr>
        </p:nvSpPr>
        <p:spPr/>
        <p:txBody>
          <a:bodyPr/>
          <a:lstStyle/>
          <a:p>
            <a:endParaRPr lang="es-E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428596" y="928671"/>
            <a:ext cx="8030472" cy="5786478"/>
          </a:xfrm>
          <a:prstGeom prst="rect">
            <a:avLst/>
          </a:prstGeom>
          <a:noFill/>
          <a:ln w="9525">
            <a:noFill/>
            <a:miter lim="800000"/>
            <a:headEnd/>
            <a:tailEnd/>
          </a:ln>
          <a:effectLst/>
        </p:spPr>
      </p:pic>
      <p:sp>
        <p:nvSpPr>
          <p:cNvPr id="4" name="3 Rectángulo"/>
          <p:cNvSpPr/>
          <p:nvPr/>
        </p:nvSpPr>
        <p:spPr>
          <a:xfrm>
            <a:off x="214282" y="428604"/>
            <a:ext cx="8929718" cy="369332"/>
          </a:xfrm>
          <a:prstGeom prst="rect">
            <a:avLst/>
          </a:prstGeom>
        </p:spPr>
        <p:txBody>
          <a:bodyPr wrap="square">
            <a:spAutoFit/>
          </a:bodyPr>
          <a:lstStyle/>
          <a:p>
            <a:r>
              <a:rPr lang="es-ES" dirty="0" smtClean="0"/>
              <a:t>P</a:t>
            </a:r>
            <a:r>
              <a:rPr smtClean="0"/>
              <a:t>hilips MSX1 VG8020: 4mb ram, lector SD,SCC,Flashrom 512kb, 2 slots de cartucho libres</a:t>
            </a:r>
            <a:endParaRPr lang="es-E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514475" y="1143000"/>
            <a:ext cx="611505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3244334"/>
            <a:ext cx="8929718" cy="369332"/>
          </a:xfrm>
          <a:prstGeom prst="rect">
            <a:avLst/>
          </a:prstGeom>
        </p:spPr>
        <p:txBody>
          <a:bodyPr wrap="square">
            <a:spAutoFit/>
          </a:bodyPr>
          <a:lstStyle/>
          <a:p>
            <a:r>
              <a:rPr smtClean="0"/>
              <a:t>Philips MSX2 VG8245 : 1024kb ram,2 lectoras SD,flashrom SCC 512K y 3 slots de cartucho</a:t>
            </a:r>
            <a:endParaRPr lang="es-E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185766"/>
            <a:ext cx="97536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
            <a:ext cx="7772400" cy="714355"/>
          </a:xfrm>
        </p:spPr>
        <p:txBody>
          <a:bodyPr/>
          <a:lstStyle/>
          <a:p>
            <a:r>
              <a:rPr lang="es-ES" dirty="0" smtClean="0"/>
              <a:t>U</a:t>
            </a:r>
            <a:r>
              <a:rPr smtClean="0"/>
              <a:t>bicación histórica</a:t>
            </a:r>
            <a:endParaRPr lang="es-ES" dirty="0"/>
          </a:p>
        </p:txBody>
      </p:sp>
      <p:sp>
        <p:nvSpPr>
          <p:cNvPr id="6" name="2 Marcador de texto"/>
          <p:cNvSpPr>
            <a:spLocks noGrp="1"/>
          </p:cNvSpPr>
          <p:nvPr>
            <p:ph type="body" idx="1"/>
          </p:nvPr>
        </p:nvSpPr>
        <p:spPr>
          <a:xfrm>
            <a:off x="785786" y="785794"/>
            <a:ext cx="8001056" cy="5857916"/>
          </a:xfrm>
        </p:spPr>
        <p:txBody>
          <a:bodyPr>
            <a:noAutofit/>
          </a:bodyPr>
          <a:lstStyle/>
          <a:p>
            <a:r>
              <a:rPr smtClean="0"/>
              <a:t>El MSX fue formalmente anunciado durante una conferencia de prensa el </a:t>
            </a:r>
            <a:r>
              <a:rPr smtClean="0">
                <a:hlinkClick r:id="rId2" tooltip="27 de junio"/>
              </a:rPr>
              <a:t>27 de junio</a:t>
            </a:r>
            <a:r>
              <a:rPr smtClean="0"/>
              <a:t>de </a:t>
            </a:r>
            <a:r>
              <a:rPr smtClean="0">
                <a:hlinkClick r:id="rId3" tooltip="1983"/>
              </a:rPr>
              <a:t>1983</a:t>
            </a:r>
            <a:r>
              <a:rPr smtClean="0"/>
              <a:t> (nacimiento del estándar MSX) y muchas empresas japonesas hicieron públicos sus planes de producirlos. Las empresas japonesas evitaron la intensa competencia del mercado de ordenadores domésticos de EE.UU., liderado por </a:t>
            </a:r>
            <a:r>
              <a:rPr smtClean="0">
                <a:hlinkClick r:id="rId4" tooltip="Commodore"/>
              </a:rPr>
              <a:t>Commodore</a:t>
            </a:r>
            <a:r>
              <a:rPr smtClean="0"/>
              <a:t> . Solo las empresas Spectravideo y Yamaha comercializaron máquinas MSX en los EEUU. Spectravideo tuvo algo de éxito y Yamaha con su modelo CX5M, con interfaz MIDI, se vendió más como una herramienta musical digital que como un ordenador personal.</a:t>
            </a:r>
          </a:p>
          <a:p>
            <a:r>
              <a:rPr smtClean="0"/>
              <a:t>Durante los 80, </a:t>
            </a:r>
            <a:r>
              <a:rPr smtClean="0">
                <a:hlinkClick r:id="rId5" tooltip="Europa"/>
              </a:rPr>
              <a:t>Europa</a:t>
            </a:r>
            <a:r>
              <a:rPr smtClean="0"/>
              <a:t> se convirtió en el mercado más grande del mundo para juegos de ordenador(casettes,cartuchos,discos</a:t>
            </a:r>
            <a:r>
              <a:rPr lang="es-ES" dirty="0" smtClean="0"/>
              <a:t>…</a:t>
            </a:r>
            <a:r>
              <a:rPr smtClean="0"/>
              <a:t>), y el extremadamente popular </a:t>
            </a:r>
            <a:r>
              <a:rPr smtClean="0">
                <a:hlinkClick r:id="rId6" tooltip="Sinclair ZX Spectrum"/>
              </a:rPr>
              <a:t>Sinclair ZX Spectrum</a:t>
            </a:r>
            <a:r>
              <a:rPr smtClean="0"/>
              <a:t> dominaba el mercado, seguidos por el </a:t>
            </a:r>
            <a:r>
              <a:rPr smtClean="0">
                <a:hlinkClick r:id="rId7" tooltip="Commodore 64"/>
              </a:rPr>
              <a:t>Commodere 64 y Amstrad cpc 464</a:t>
            </a:r>
            <a:r>
              <a:rPr smtClean="0"/>
              <a:t>. En el momento en que el MSX se lanzo en Europa, ya era demasiado tarde para introducirse con éxito en el extremadamente apretado mercado europeo.</a:t>
            </a:r>
          </a:p>
          <a:p>
            <a:r>
              <a:rPr smtClean="0"/>
              <a:t>El MSX no llegó a ser el estándar global que sus creadores pretendieron, principalmente porque nunca se conquistó Estados Unidos ni la mayor parte de Europa. Aunque si en Japón y Corea del Sur.</a:t>
            </a: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3244334"/>
            <a:ext cx="8715436" cy="369332"/>
          </a:xfrm>
          <a:prstGeom prst="rect">
            <a:avLst/>
          </a:prstGeom>
        </p:spPr>
        <p:txBody>
          <a:bodyPr wrap="square">
            <a:spAutoFit/>
          </a:bodyPr>
          <a:lstStyle/>
          <a:p>
            <a:r>
              <a:rPr smtClean="0"/>
              <a:t>SONY MSX2 HB-F9s : 512Kb ram, 3/7mhz,SCC,2 lector SD,VDP 9958  (video msx2+)</a:t>
            </a:r>
            <a:endParaRPr lang="es-E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SC0789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96836" y="313366"/>
            <a:ext cx="8418568" cy="63303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14282" y="122195"/>
            <a:ext cx="8715436" cy="650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71406" y="1876447"/>
            <a:ext cx="8867775" cy="4695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1972" y="3244334"/>
            <a:ext cx="8464870" cy="369332"/>
          </a:xfrm>
          <a:prstGeom prst="rect">
            <a:avLst/>
          </a:prstGeom>
        </p:spPr>
        <p:txBody>
          <a:bodyPr wrap="square">
            <a:spAutoFit/>
          </a:bodyPr>
          <a:lstStyle/>
          <a:p>
            <a:r>
              <a:rPr smtClean="0"/>
              <a:t>Panasonic MSX2+ WX, 512Kb Ram,2 lectoras SD,512kb flashrom SCC, 3 slots cartucho</a:t>
            </a:r>
            <a:endParaRPr lang="es-E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528763" y="1152525"/>
            <a:ext cx="6086475" cy="4552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1524000" y="1138238"/>
            <a:ext cx="6096000" cy="458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8789" y="3105835"/>
            <a:ext cx="8729491" cy="369332"/>
          </a:xfrm>
          <a:prstGeom prst="rect">
            <a:avLst/>
          </a:prstGeom>
        </p:spPr>
        <p:txBody>
          <a:bodyPr wrap="square">
            <a:spAutoFit/>
          </a:bodyPr>
          <a:lstStyle/>
          <a:p>
            <a:r>
              <a:rPr smtClean="0"/>
              <a:t>Panasonic turboR  ST, 512Kb Ram,2 lectoras SD,512kb flashrom SCC, 3 slots cartucho</a:t>
            </a:r>
            <a:endParaRP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srcRect/>
          <a:stretch>
            <a:fillRect/>
          </a:stretch>
        </p:blipFill>
        <p:spPr bwMode="auto">
          <a:xfrm>
            <a:off x="1538288" y="1133475"/>
            <a:ext cx="6067425" cy="4591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
            <a:ext cx="7772400" cy="642918"/>
          </a:xfrm>
        </p:spPr>
        <p:txBody>
          <a:bodyPr/>
          <a:lstStyle/>
          <a:p>
            <a:r>
              <a:rPr smtClean="0"/>
              <a:t>Familia  de  msx:  1,2,2+,turboR</a:t>
            </a:r>
            <a:endParaRPr lang="es-ES" dirty="0"/>
          </a:p>
        </p:txBody>
      </p:sp>
      <p:sp>
        <p:nvSpPr>
          <p:cNvPr id="3" name="2 Marcador de texto"/>
          <p:cNvSpPr>
            <a:spLocks noGrp="1"/>
          </p:cNvSpPr>
          <p:nvPr>
            <p:ph type="body" idx="1"/>
          </p:nvPr>
        </p:nvSpPr>
        <p:spPr>
          <a:xfrm>
            <a:off x="914400" y="642918"/>
            <a:ext cx="7772400" cy="5743594"/>
          </a:xfrm>
        </p:spPr>
        <p:txBody>
          <a:bodyPr/>
          <a:lstStyle/>
          <a:p>
            <a:endParaRPr smtClean="0"/>
          </a:p>
          <a:p>
            <a:r>
              <a:rPr b="1" u="sng" smtClean="0"/>
              <a:t>MSX 1</a:t>
            </a:r>
            <a:endParaRPr sz="1800" smtClean="0"/>
          </a:p>
          <a:p>
            <a:pPr lvl="0"/>
            <a:r>
              <a:rPr smtClean="0"/>
              <a:t>Procesador: </a:t>
            </a:r>
            <a:r>
              <a:rPr smtClean="0">
                <a:hlinkClick r:id="rId2" tooltip="Zilog Z80"/>
              </a:rPr>
              <a:t>Zilog Z80</a:t>
            </a:r>
            <a:r>
              <a:rPr smtClean="0"/>
              <a:t>A @ 3.58 MHz</a:t>
            </a:r>
            <a:endParaRPr sz="1800" smtClean="0"/>
          </a:p>
          <a:p>
            <a:pPr lvl="0"/>
            <a:r>
              <a:rPr smtClean="0">
                <a:hlinkClick r:id="rId3" tooltip="ROM"/>
              </a:rPr>
              <a:t>ROM</a:t>
            </a:r>
            <a:r>
              <a:rPr smtClean="0"/>
              <a:t>: 32 KB (32 </a:t>
            </a:r>
            <a:r>
              <a:rPr smtClean="0">
                <a:hlinkClick r:id="rId4" tooltip="Kibibyte"/>
              </a:rPr>
              <a:t>KB</a:t>
            </a:r>
            <a:r>
              <a:rPr smtClean="0"/>
              <a:t>) </a:t>
            </a:r>
            <a:endParaRPr sz="1800" smtClean="0"/>
          </a:p>
          <a:p>
            <a:pPr lvl="1"/>
            <a:r>
              <a:rPr smtClean="0">
                <a:hlinkClick r:id="rId5" tooltip="BIOS"/>
              </a:rPr>
              <a:t>BIOS</a:t>
            </a:r>
            <a:r>
              <a:rPr smtClean="0"/>
              <a:t> (16 KB)</a:t>
            </a:r>
            <a:endParaRPr sz="1600" smtClean="0"/>
          </a:p>
          <a:p>
            <a:pPr lvl="1"/>
            <a:r>
              <a:rPr smtClean="0">
                <a:hlinkClick r:id="rId6" tooltip="MSX BASIC"/>
              </a:rPr>
              <a:t>MSX BASIC</a:t>
            </a:r>
            <a:r>
              <a:rPr smtClean="0"/>
              <a:t> V1.0 (16 KB)</a:t>
            </a:r>
            <a:endParaRPr sz="1600" smtClean="0"/>
          </a:p>
          <a:p>
            <a:pPr lvl="0"/>
            <a:r>
              <a:rPr smtClean="0">
                <a:hlinkClick r:id="rId7" tooltip="Memoria de acceso aleatorio"/>
              </a:rPr>
              <a:t>RAM</a:t>
            </a:r>
            <a:r>
              <a:rPr smtClean="0"/>
              <a:t>: 8 KB mínimo, la mayoría de las máquinas tenían 32 KB o 64 KB, también existieron máquinas con hasta 128 KB</a:t>
            </a:r>
            <a:endParaRPr sz="1800" smtClean="0"/>
          </a:p>
          <a:p>
            <a:pPr lvl="0"/>
            <a:r>
              <a:rPr smtClean="0">
                <a:hlinkClick r:id="rId8" tooltip="VDP (aún no redactado)"/>
              </a:rPr>
              <a:t>Procesador de vídeo</a:t>
            </a:r>
            <a:r>
              <a:rPr smtClean="0"/>
              <a:t>: </a:t>
            </a:r>
            <a:r>
              <a:rPr smtClean="0">
                <a:hlinkClick r:id="rId9" tooltip="Texas Instruments TMS9918 (aún no redactado)"/>
              </a:rPr>
              <a:t>Texas Instruments TMS9918</a:t>
            </a:r>
            <a:r>
              <a:rPr smtClean="0"/>
              <a:t> </a:t>
            </a:r>
            <a:endParaRPr sz="1800" smtClean="0"/>
          </a:p>
          <a:p>
            <a:pPr lvl="1"/>
            <a:r>
              <a:rPr smtClean="0"/>
              <a:t>RAM de vídeo: 16 KB</a:t>
            </a:r>
            <a:endParaRPr sz="1600" smtClean="0"/>
          </a:p>
          <a:p>
            <a:pPr lvl="1"/>
            <a:r>
              <a:rPr smtClean="0"/>
              <a:t>Modos de texto: 40×24 y 32×24</a:t>
            </a:r>
            <a:endParaRPr sz="1600" smtClean="0"/>
          </a:p>
          <a:p>
            <a:pPr lvl="1"/>
            <a:r>
              <a:rPr smtClean="0"/>
              <a:t>Resolución: 256×192 (16 colores)</a:t>
            </a:r>
            <a:endParaRPr sz="1600" smtClean="0"/>
          </a:p>
          <a:p>
            <a:pPr lvl="1"/>
            <a:r>
              <a:rPr smtClean="0">
                <a:hlinkClick r:id="rId10" tooltip="Sprite"/>
              </a:rPr>
              <a:t>Sprites</a:t>
            </a:r>
            <a:r>
              <a:rPr smtClean="0"/>
              <a:t>: 32, 1 color, máximo 4 por línea horizontal</a:t>
            </a:r>
            <a:endParaRPr sz="1600" smtClean="0"/>
          </a:p>
          <a:p>
            <a:pPr lvl="0"/>
            <a:r>
              <a:rPr smtClean="0"/>
              <a:t>Chip de sonido: </a:t>
            </a:r>
            <a:r>
              <a:rPr smtClean="0">
                <a:hlinkClick r:id="rId11" tooltip="General Instrument AY-3-8910"/>
              </a:rPr>
              <a:t>General Instrument AY-3-8910</a:t>
            </a:r>
            <a:r>
              <a:rPr smtClean="0"/>
              <a:t> (PSG)</a:t>
            </a:r>
            <a:endParaRPr sz="1800" smtClean="0"/>
          </a:p>
          <a:p>
            <a:endParaRPr lang="es-E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519238" y="1147763"/>
            <a:ext cx="6105525" cy="4562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543050" y="1071546"/>
            <a:ext cx="6057900" cy="4562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80304"/>
            <a:ext cx="7772400" cy="5146555"/>
          </a:xfrm>
        </p:spPr>
        <p:txBody>
          <a:bodyPr/>
          <a:lstStyle/>
          <a:p>
            <a:r>
              <a:rPr lang="es-ES" dirty="0" smtClean="0"/>
              <a:t/>
            </a:r>
            <a:br>
              <a:rPr lang="es-ES" dirty="0" smtClean="0"/>
            </a:br>
            <a:r>
              <a:rPr smtClean="0"/>
              <a:t/>
            </a:r>
            <a:br>
              <a:rPr smtClean="0"/>
            </a:br>
            <a:r>
              <a:rPr smtClean="0"/>
              <a:t/>
            </a:r>
            <a:br>
              <a:rPr smtClean="0"/>
            </a:br>
            <a:r>
              <a:rPr lang="es-ES" dirty="0" smtClean="0"/>
              <a:t>T</a:t>
            </a:r>
            <a:r>
              <a:rPr smtClean="0"/>
              <a:t>res  conceptos  de  msx</a:t>
            </a:r>
            <a:br>
              <a:rPr smtClean="0"/>
            </a:br>
            <a:r>
              <a:rPr smtClean="0"/>
              <a:t/>
            </a:r>
            <a:br>
              <a:rPr smtClean="0"/>
            </a:br>
            <a:r>
              <a:rPr smtClean="0"/>
              <a:t/>
            </a:r>
            <a:br>
              <a:rPr smtClean="0"/>
            </a:br>
            <a:r>
              <a:rPr smtClean="0"/>
              <a:t>MSX COMPACTO</a:t>
            </a:r>
            <a:br>
              <a:rPr smtClean="0"/>
            </a:br>
            <a:r>
              <a:rPr smtClean="0"/>
              <a:t>msx modular (EMSX)</a:t>
            </a:r>
            <a:br>
              <a:rPr smtClean="0"/>
            </a:br>
            <a:r>
              <a:rPr smtClean="0"/>
              <a:t>MSX EN un CHIP (onechip msx)</a:t>
            </a:r>
            <a:br>
              <a:rPr smtClean="0"/>
            </a:br>
            <a:r>
              <a:rPr smtClean="0"/>
              <a:t/>
            </a:r>
            <a:br>
              <a:rPr smtClean="0"/>
            </a:br>
            <a:endParaRPr lang="es-ES" dirty="0"/>
          </a:p>
        </p:txBody>
      </p:sp>
      <p:sp>
        <p:nvSpPr>
          <p:cNvPr id="3" name="2 Marcador de texto"/>
          <p:cNvSpPr>
            <a:spLocks noGrp="1"/>
          </p:cNvSpPr>
          <p:nvPr>
            <p:ph type="body" idx="1"/>
          </p:nvPr>
        </p:nvSpPr>
        <p:spPr/>
        <p:txBody>
          <a:bodyPr/>
          <a:lstStyle/>
          <a:p>
            <a:endParaRPr lang="es-E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1.JPG"/>
          <p:cNvPicPr>
            <a:picLocks noChangeAspect="1"/>
          </p:cNvPicPr>
          <p:nvPr/>
        </p:nvPicPr>
        <p:blipFill>
          <a:blip r:embed="rId2"/>
          <a:stretch>
            <a:fillRect/>
          </a:stretch>
        </p:blipFill>
        <p:spPr>
          <a:xfrm>
            <a:off x="-2928990" y="-2143164"/>
            <a:ext cx="12644494" cy="9483371"/>
          </a:xfrm>
          <a:prstGeom prst="rect">
            <a:avLst/>
          </a:prstGeom>
        </p:spPr>
      </p:pic>
      <p:sp>
        <p:nvSpPr>
          <p:cNvPr id="3" name="2 Rectángulo"/>
          <p:cNvSpPr/>
          <p:nvPr/>
        </p:nvSpPr>
        <p:spPr>
          <a:xfrm>
            <a:off x="3214678" y="785794"/>
            <a:ext cx="2047676"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COMPACTO</a:t>
            </a:r>
            <a:endParaRPr lang="es-ES"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3.JPG"/>
          <p:cNvPicPr>
            <a:picLocks noChangeAspect="1"/>
          </p:cNvPicPr>
          <p:nvPr/>
        </p:nvPicPr>
        <p:blipFill>
          <a:blip r:embed="rId2"/>
          <a:stretch>
            <a:fillRect/>
          </a:stretch>
        </p:blipFill>
        <p:spPr>
          <a:xfrm>
            <a:off x="-1785982" y="0"/>
            <a:ext cx="11787302" cy="7768883"/>
          </a:xfrm>
          <a:prstGeom prst="rect">
            <a:avLst/>
          </a:prstGeom>
        </p:spPr>
      </p:pic>
      <p:sp>
        <p:nvSpPr>
          <p:cNvPr id="3" name="2 Rectángulo"/>
          <p:cNvSpPr/>
          <p:nvPr/>
        </p:nvSpPr>
        <p:spPr>
          <a:xfrm>
            <a:off x="3500430" y="4214818"/>
            <a:ext cx="2047676"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COMPACTO</a:t>
            </a:r>
            <a:endParaRPr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2.JPG"/>
          <p:cNvPicPr>
            <a:picLocks noChangeAspect="1"/>
          </p:cNvPicPr>
          <p:nvPr/>
        </p:nvPicPr>
        <p:blipFill>
          <a:blip r:embed="rId2"/>
          <a:stretch>
            <a:fillRect/>
          </a:stretch>
        </p:blipFill>
        <p:spPr>
          <a:xfrm>
            <a:off x="0" y="0"/>
            <a:ext cx="9144000" cy="6858000"/>
          </a:xfrm>
          <a:prstGeom prst="rect">
            <a:avLst/>
          </a:prstGeom>
        </p:spPr>
      </p:pic>
      <p:sp>
        <p:nvSpPr>
          <p:cNvPr id="3" name="2 Rectángulo"/>
          <p:cNvSpPr/>
          <p:nvPr/>
        </p:nvSpPr>
        <p:spPr>
          <a:xfrm>
            <a:off x="3286116" y="5143512"/>
            <a:ext cx="2047676"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COMPACTO</a:t>
            </a:r>
            <a:endParaRPr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SC07547.JPG"/>
          <p:cNvPicPr>
            <a:picLocks noChangeAspect="1"/>
          </p:cNvPicPr>
          <p:nvPr/>
        </p:nvPicPr>
        <p:blipFill>
          <a:blip r:embed="rId2"/>
          <a:stretch>
            <a:fillRect/>
          </a:stretch>
        </p:blipFill>
        <p:spPr>
          <a:xfrm>
            <a:off x="0" y="0"/>
            <a:ext cx="9144000" cy="6858000"/>
          </a:xfrm>
          <a:prstGeom prst="rect">
            <a:avLst/>
          </a:prstGeom>
        </p:spPr>
      </p:pic>
      <p:sp>
        <p:nvSpPr>
          <p:cNvPr id="3" name="2 Rectángulo"/>
          <p:cNvSpPr/>
          <p:nvPr/>
        </p:nvSpPr>
        <p:spPr>
          <a:xfrm>
            <a:off x="4071934" y="4429132"/>
            <a:ext cx="2047676" cy="461665"/>
          </a:xfrm>
          <a:prstGeom prst="rect">
            <a:avLst/>
          </a:prstGeom>
        </p:spPr>
        <p:txBody>
          <a:bodyPr wrap="none">
            <a:spAutoFit/>
          </a:bodyPr>
          <a:lstStyle/>
          <a:p>
            <a:r>
              <a:rPr sz="2400" b="1" smtClean="0">
                <a:solidFill>
                  <a:srgbClr val="FFFF00"/>
                </a:solidFill>
              </a:rPr>
              <a:t>MSX</a:t>
            </a:r>
            <a:r>
              <a:rPr b="1" smtClean="0">
                <a:solidFill>
                  <a:srgbClr val="FFFF00"/>
                </a:solidFill>
              </a:rPr>
              <a:t> COMPACTO</a:t>
            </a:r>
            <a:endParaRPr b="1" dirty="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tretch>
            <a:fillRect/>
          </a:stretch>
        </p:blipFill>
        <p:spPr bwMode="auto">
          <a:xfrm>
            <a:off x="357158" y="0"/>
            <a:ext cx="8501121" cy="6858000"/>
          </a:xfrm>
          <a:prstGeom prst="rect">
            <a:avLst/>
          </a:prstGeom>
          <a:noFill/>
          <a:ln w="9525">
            <a:noFill/>
            <a:miter lim="800000"/>
            <a:headEnd/>
            <a:tailEnd/>
          </a:ln>
          <a:effectLst/>
        </p:spPr>
      </p:pic>
      <p:sp>
        <p:nvSpPr>
          <p:cNvPr id="3" name="2 Rectángulo"/>
          <p:cNvSpPr/>
          <p:nvPr/>
        </p:nvSpPr>
        <p:spPr>
          <a:xfrm>
            <a:off x="3357554" y="5286388"/>
            <a:ext cx="2047676" cy="461665"/>
          </a:xfrm>
          <a:prstGeom prst="rect">
            <a:avLst/>
          </a:prstGeom>
        </p:spPr>
        <p:txBody>
          <a:bodyPr wrap="none">
            <a:spAutoFit/>
          </a:bodyPr>
          <a:lstStyle/>
          <a:p>
            <a:r>
              <a:rPr sz="2400" b="1" smtClean="0">
                <a:solidFill>
                  <a:srgbClr val="FF0000"/>
                </a:solidFill>
              </a:rPr>
              <a:t>MSX</a:t>
            </a:r>
            <a:r>
              <a:rPr b="1" smtClean="0">
                <a:solidFill>
                  <a:srgbClr val="FF0000"/>
                </a:solidFill>
              </a:rPr>
              <a:t> COMPACTO</a:t>
            </a:r>
            <a:endParaRPr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4105045199_4aee299f47_b.jpg"/>
          <p:cNvPicPr>
            <a:picLocks noChangeAspect="1"/>
          </p:cNvPicPr>
          <p:nvPr/>
        </p:nvPicPr>
        <p:blipFill>
          <a:blip r:embed="rId2"/>
          <a:stretch>
            <a:fillRect/>
          </a:stretch>
        </p:blipFill>
        <p:spPr>
          <a:xfrm>
            <a:off x="0" y="0"/>
            <a:ext cx="9144000" cy="6858000"/>
          </a:xfrm>
          <a:prstGeom prst="rect">
            <a:avLst/>
          </a:prstGeom>
        </p:spPr>
      </p:pic>
      <p:sp>
        <p:nvSpPr>
          <p:cNvPr id="3" name="2 Rectángulo"/>
          <p:cNvSpPr/>
          <p:nvPr/>
        </p:nvSpPr>
        <p:spPr>
          <a:xfrm>
            <a:off x="928662" y="2357430"/>
            <a:ext cx="1962397"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a:t>
            </a:r>
            <a:r>
              <a:rPr b="1" smtClean="0">
                <a:solidFill>
                  <a:schemeClr val="bg1">
                    <a:lumMod val="95000"/>
                    <a:lumOff val="5000"/>
                  </a:schemeClr>
                </a:solidFill>
              </a:rPr>
              <a:t>MODULAR</a:t>
            </a:r>
            <a:endParaRPr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4105045355_27c886d3be_b.jpg"/>
          <p:cNvPicPr>
            <a:picLocks noChangeAspect="1"/>
          </p:cNvPicPr>
          <p:nvPr/>
        </p:nvPicPr>
        <p:blipFill>
          <a:blip r:embed="rId2"/>
          <a:stretch>
            <a:fillRect/>
          </a:stretch>
        </p:blipFill>
        <p:spPr>
          <a:xfrm>
            <a:off x="0" y="0"/>
            <a:ext cx="9144000" cy="6858000"/>
          </a:xfrm>
          <a:prstGeom prst="rect">
            <a:avLst/>
          </a:prstGeom>
        </p:spPr>
      </p:pic>
      <p:sp>
        <p:nvSpPr>
          <p:cNvPr id="3" name="2 Rectángulo"/>
          <p:cNvSpPr/>
          <p:nvPr/>
        </p:nvSpPr>
        <p:spPr>
          <a:xfrm>
            <a:off x="5286380" y="5500702"/>
            <a:ext cx="1962397"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MODULAR</a:t>
            </a:r>
            <a:endParaRPr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
            <a:ext cx="7772400" cy="642918"/>
          </a:xfrm>
        </p:spPr>
        <p:txBody>
          <a:bodyPr/>
          <a:lstStyle/>
          <a:p>
            <a:r>
              <a:rPr smtClean="0"/>
              <a:t>Familia  de  msx:  1,2,2+,turboR</a:t>
            </a:r>
            <a:endParaRPr lang="es-ES" dirty="0"/>
          </a:p>
        </p:txBody>
      </p:sp>
      <p:sp>
        <p:nvSpPr>
          <p:cNvPr id="3" name="2 Marcador de texto"/>
          <p:cNvSpPr>
            <a:spLocks noGrp="1"/>
          </p:cNvSpPr>
          <p:nvPr>
            <p:ph type="body" idx="1"/>
          </p:nvPr>
        </p:nvSpPr>
        <p:spPr>
          <a:xfrm>
            <a:off x="914400" y="642918"/>
            <a:ext cx="7772400" cy="6215082"/>
          </a:xfrm>
        </p:spPr>
        <p:txBody>
          <a:bodyPr>
            <a:noAutofit/>
          </a:bodyPr>
          <a:lstStyle/>
          <a:p>
            <a:r>
              <a:rPr b="1" u="sng" smtClean="0"/>
              <a:t>MSX 2</a:t>
            </a:r>
            <a:endParaRPr u="sng" smtClean="0"/>
          </a:p>
          <a:p>
            <a:pPr lvl="0"/>
            <a:r>
              <a:rPr smtClean="0"/>
              <a:t>Procesador: </a:t>
            </a:r>
            <a:r>
              <a:rPr smtClean="0">
                <a:hlinkClick r:id="rId2" tooltip="Zilog Z80"/>
              </a:rPr>
              <a:t>Zilog Z80</a:t>
            </a:r>
            <a:r>
              <a:rPr smtClean="0"/>
              <a:t>A @ 3.58 MHz</a:t>
            </a:r>
          </a:p>
          <a:p>
            <a:pPr lvl="0"/>
            <a:r>
              <a:rPr smtClean="0">
                <a:hlinkClick r:id="rId3" tooltip="ROM"/>
              </a:rPr>
              <a:t>ROM</a:t>
            </a:r>
            <a:r>
              <a:rPr smtClean="0"/>
              <a:t>: 48 KB </a:t>
            </a:r>
          </a:p>
          <a:p>
            <a:pPr lvl="1"/>
            <a:r>
              <a:rPr sz="2000" smtClean="0">
                <a:hlinkClick r:id="rId4" tooltip="BIOS"/>
              </a:rPr>
              <a:t>BIOS</a:t>
            </a:r>
            <a:r>
              <a:rPr sz="2000" smtClean="0"/>
              <a:t> + Extended BIOS (32 KB) y </a:t>
            </a:r>
            <a:r>
              <a:rPr lang="en-US" sz="2000" dirty="0" smtClean="0">
                <a:hlinkClick r:id="rId5" tooltip="MSX BASIC"/>
              </a:rPr>
              <a:t>MSX BASIC</a:t>
            </a:r>
            <a:r>
              <a:rPr lang="en-US" sz="2000" dirty="0" smtClean="0"/>
              <a:t> V2.0 or V2.1 (16 KB)</a:t>
            </a:r>
            <a:endParaRPr sz="2000" smtClean="0"/>
          </a:p>
          <a:p>
            <a:pPr lvl="1"/>
            <a:r>
              <a:rPr sz="2000" smtClean="0"/>
              <a:t>DiskROM (16 KB) (opcional) y MSX-Audio BIOS (32 KB) (opcional)</a:t>
            </a:r>
          </a:p>
          <a:p>
            <a:pPr lvl="0"/>
            <a:r>
              <a:rPr smtClean="0">
                <a:hlinkClick r:id="rId6" tooltip="Memoria de acceso aleatorio"/>
              </a:rPr>
              <a:t>RAM</a:t>
            </a:r>
            <a:r>
              <a:rPr smtClean="0"/>
              <a:t>: 64 KB mínimo, normalmente 128 KB en Europa, 64 KB en la máquinas japonesas, algun modelo con 256k (Sony HB-700). </a:t>
            </a:r>
          </a:p>
          <a:p>
            <a:pPr lvl="1"/>
            <a:r>
              <a:rPr sz="2000" smtClean="0">
                <a:hlinkClick r:id="rId7" tooltip="Memoria mapeada (aún no redactado)"/>
              </a:rPr>
              <a:t>Memoria mapeada</a:t>
            </a:r>
            <a:r>
              <a:rPr sz="2000" smtClean="0"/>
              <a:t> (4 MB/slot máximo) (opcional)</a:t>
            </a:r>
          </a:p>
          <a:p>
            <a:pPr lvl="0"/>
            <a:r>
              <a:rPr smtClean="0"/>
              <a:t>Procesador de vídeo: </a:t>
            </a:r>
            <a:r>
              <a:rPr smtClean="0">
                <a:hlinkClick r:id="rId8" tooltip="Yamaha V9938"/>
              </a:rPr>
              <a:t>Yamaha V9938</a:t>
            </a:r>
            <a:r>
              <a:rPr smtClean="0"/>
              <a:t> Soporta  los modos de  MSX 1 y: </a:t>
            </a:r>
          </a:p>
          <a:p>
            <a:pPr lvl="1"/>
            <a:r>
              <a:rPr sz="2000" smtClean="0"/>
              <a:t>Mayor RAM de vídeo: 128 KB (a veces 64 KB o 192 KB)</a:t>
            </a:r>
          </a:p>
          <a:p>
            <a:pPr lvl="1"/>
            <a:r>
              <a:rPr sz="2000" smtClean="0"/>
              <a:t>Nuevo modo de texto: 80×24</a:t>
            </a:r>
          </a:p>
          <a:p>
            <a:pPr lvl="1"/>
            <a:r>
              <a:rPr sz="2000" smtClean="0"/>
              <a:t>Nuevas resoluciones: 512×212 (16 colores) y 256×212 (256 colores)</a:t>
            </a:r>
          </a:p>
          <a:p>
            <a:pPr lvl="1"/>
            <a:r>
              <a:rPr sz="2000" smtClean="0"/>
              <a:t>Más sprites avanzados: 32, 16 colores, máx. 8 por línea horiz,etc.</a:t>
            </a:r>
          </a:p>
          <a:p>
            <a:pPr lvl="0"/>
            <a:r>
              <a:rPr smtClean="0"/>
              <a:t>Chip de sonido: </a:t>
            </a:r>
            <a:r>
              <a:rPr smtClean="0">
                <a:hlinkClick r:id="rId9" tooltip="General Instrument AY-3-8910"/>
              </a:rPr>
              <a:t>Yamaha YM2149</a:t>
            </a:r>
            <a:r>
              <a:rPr smtClean="0"/>
              <a:t> (PSG)</a:t>
            </a:r>
          </a:p>
          <a:p>
            <a:pPr lvl="0"/>
            <a:r>
              <a:rPr smtClean="0"/>
              <a:t>Reloj de tiempo real: RP5C01</a:t>
            </a:r>
          </a:p>
          <a:p>
            <a:pPr lvl="0"/>
            <a:r>
              <a:rPr smtClean="0"/>
              <a:t>Algunos modelos llevaban una disquetera de 3.5" (360k ó 720k)</a:t>
            </a:r>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4105045771_b902f90285_b.jpg"/>
          <p:cNvPicPr>
            <a:picLocks noChangeAspect="1"/>
          </p:cNvPicPr>
          <p:nvPr/>
        </p:nvPicPr>
        <p:blipFill>
          <a:blip r:embed="rId2"/>
          <a:stretch>
            <a:fillRect/>
          </a:stretch>
        </p:blipFill>
        <p:spPr>
          <a:xfrm>
            <a:off x="0" y="0"/>
            <a:ext cx="9144000" cy="6858000"/>
          </a:xfrm>
          <a:prstGeom prst="rect">
            <a:avLst/>
          </a:prstGeom>
        </p:spPr>
      </p:pic>
      <p:sp>
        <p:nvSpPr>
          <p:cNvPr id="3" name="2 Rectángulo"/>
          <p:cNvSpPr/>
          <p:nvPr/>
        </p:nvSpPr>
        <p:spPr>
          <a:xfrm>
            <a:off x="3693832" y="5413334"/>
            <a:ext cx="1962397"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MODULAR</a:t>
            </a:r>
            <a:endParaRPr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2_OC.jpg"/>
          <p:cNvPicPr>
            <a:picLocks noChangeAspect="1"/>
          </p:cNvPicPr>
          <p:nvPr/>
        </p:nvPicPr>
        <p:blipFill>
          <a:blip r:embed="rId2"/>
          <a:stretch>
            <a:fillRect/>
          </a:stretch>
        </p:blipFill>
        <p:spPr>
          <a:xfrm>
            <a:off x="0" y="0"/>
            <a:ext cx="9186929" cy="6890197"/>
          </a:xfrm>
          <a:prstGeom prst="rect">
            <a:avLst/>
          </a:prstGeom>
        </p:spPr>
      </p:pic>
      <p:sp>
        <p:nvSpPr>
          <p:cNvPr id="3" name="2 Rectángulo"/>
          <p:cNvSpPr/>
          <p:nvPr/>
        </p:nvSpPr>
        <p:spPr>
          <a:xfrm>
            <a:off x="5000628" y="5786454"/>
            <a:ext cx="2070054"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a:t>
            </a:r>
            <a:r>
              <a:rPr b="1" smtClean="0">
                <a:solidFill>
                  <a:schemeClr val="bg1">
                    <a:lumMod val="95000"/>
                    <a:lumOff val="5000"/>
                  </a:schemeClr>
                </a:solidFill>
              </a:rPr>
              <a:t>EN UN CHIP</a:t>
            </a:r>
            <a:endParaRPr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3_OC.jpg"/>
          <p:cNvPicPr>
            <a:picLocks noChangeAspect="1"/>
          </p:cNvPicPr>
          <p:nvPr/>
        </p:nvPicPr>
        <p:blipFill>
          <a:blip r:embed="rId2"/>
          <a:stretch>
            <a:fillRect/>
          </a:stretch>
        </p:blipFill>
        <p:spPr>
          <a:xfrm>
            <a:off x="0" y="0"/>
            <a:ext cx="9144000" cy="6858000"/>
          </a:xfrm>
          <a:prstGeom prst="rect">
            <a:avLst/>
          </a:prstGeom>
        </p:spPr>
      </p:pic>
      <p:sp>
        <p:nvSpPr>
          <p:cNvPr id="3" name="2 Rectángulo"/>
          <p:cNvSpPr/>
          <p:nvPr/>
        </p:nvSpPr>
        <p:spPr>
          <a:xfrm>
            <a:off x="5643570" y="5929330"/>
            <a:ext cx="2070054" cy="461665"/>
          </a:xfrm>
          <a:prstGeom prst="rect">
            <a:avLst/>
          </a:prstGeom>
        </p:spPr>
        <p:txBody>
          <a:bodyPr wrap="none">
            <a:spAutoFit/>
          </a:bodyPr>
          <a:lstStyle/>
          <a:p>
            <a:r>
              <a:rPr sz="2400" b="1" smtClean="0">
                <a:solidFill>
                  <a:schemeClr val="bg1">
                    <a:lumMod val="95000"/>
                    <a:lumOff val="5000"/>
                  </a:schemeClr>
                </a:solidFill>
              </a:rPr>
              <a:t>MSX</a:t>
            </a:r>
            <a:r>
              <a:rPr b="1" smtClean="0">
                <a:solidFill>
                  <a:schemeClr val="bg1">
                    <a:lumMod val="95000"/>
                    <a:lumOff val="5000"/>
                  </a:schemeClr>
                </a:solidFill>
              </a:rPr>
              <a:t> EN UN CHIP</a:t>
            </a:r>
            <a:endParaRPr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1820" y="283334"/>
            <a:ext cx="8697898" cy="5632311"/>
          </a:xfrm>
          <a:prstGeom prst="rect">
            <a:avLst/>
          </a:prstGeom>
        </p:spPr>
        <p:txBody>
          <a:bodyPr wrap="square">
            <a:spAutoFit/>
          </a:bodyPr>
          <a:lstStyle/>
          <a:p>
            <a:r>
              <a:rPr b="1" smtClean="0"/>
              <a:t>Sobre mi:</a:t>
            </a:r>
            <a:r>
              <a:rPr smtClean="0"/>
              <a:t> </a:t>
            </a:r>
          </a:p>
          <a:p>
            <a:endParaRPr smtClean="0"/>
          </a:p>
          <a:p>
            <a:endParaRPr smtClean="0"/>
          </a:p>
          <a:p>
            <a:r>
              <a:rPr smtClean="0"/>
              <a:t>Soy Profesor Titular de Escuela Universitaria en la EUPLA (Escuela Universitaria Politécnica de La Almunia), en La Almunia de Doña Godina, Zaragoza.</a:t>
            </a:r>
          </a:p>
          <a:p>
            <a:endParaRPr smtClean="0"/>
          </a:p>
          <a:p>
            <a:endParaRPr smtClean="0"/>
          </a:p>
          <a:p>
            <a:r>
              <a:rPr smtClean="0"/>
              <a:t>Gran aficionado a los ordenadores MSX, he centrado mi actividad en dicha familia aportando varios artículos :</a:t>
            </a:r>
          </a:p>
          <a:p>
            <a:r>
              <a:rPr smtClean="0">
                <a:hlinkClick r:id="rId2"/>
              </a:rPr>
              <a:t>http://msxinfo.msxblue.com/msxdocs/Teclado_Philips_en_Panasonic.pdf</a:t>
            </a:r>
            <a:endParaRPr smtClean="0"/>
          </a:p>
          <a:p>
            <a:r>
              <a:rPr smtClean="0">
                <a:hlinkClick r:id="rId3"/>
              </a:rPr>
              <a:t>http://msxinfo.msxblue.com/msxdocs/512KRAMSONYHBF9.PDF</a:t>
            </a:r>
            <a:endParaRPr smtClean="0"/>
          </a:p>
          <a:p>
            <a:r>
              <a:rPr smtClean="0">
                <a:hlinkClick r:id="rId4"/>
              </a:rPr>
              <a:t>http://msxinfo.msxblue.com/msxdocs/expansor%20de%20slots%20casero.pdf</a:t>
            </a:r>
            <a:endParaRPr smtClean="0"/>
          </a:p>
          <a:p>
            <a:endParaRPr smtClean="0"/>
          </a:p>
          <a:p>
            <a:endParaRPr smtClean="0"/>
          </a:p>
          <a:p>
            <a:r>
              <a:rPr smtClean="0"/>
              <a:t>Aunque la mayoria de mis proyectos se han centrado en el modding de ordenadores de este sistema .</a:t>
            </a:r>
          </a:p>
          <a:p>
            <a:r>
              <a:rPr smtClean="0">
                <a:hlinkClick r:id="rId5"/>
              </a:rPr>
              <a:t>http://www.flickr.com/photos/44218601@N06/sets/</a:t>
            </a:r>
            <a:endParaRPr smtClean="0"/>
          </a:p>
          <a:p>
            <a:endParaRPr smtClean="0"/>
          </a:p>
          <a:p>
            <a:endParaRPr smtClean="0"/>
          </a:p>
          <a:p>
            <a:r>
              <a:rPr smtClean="0"/>
              <a:t>Mi nick es "usuario_msx2" en foros del sistema MSX.</a:t>
            </a:r>
            <a:endParaRPr lang="es-E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idx="4294967295"/>
          </p:nvPr>
        </p:nvSpPr>
        <p:spPr>
          <a:xfrm>
            <a:off x="214282" y="5643578"/>
            <a:ext cx="8415310" cy="1214422"/>
          </a:xfrm>
        </p:spPr>
        <p:txBody>
          <a:bodyPr>
            <a:normAutofit/>
          </a:bodyPr>
          <a:lstStyle>
            <a:extLst/>
          </a:lstStyle>
          <a:p>
            <a:endParaRPr smtClean="0"/>
          </a:p>
          <a:p>
            <a:pPr algn="r"/>
            <a:r>
              <a:rPr sz="2600" smtClean="0">
                <a:solidFill>
                  <a:srgbClr val="FFFF00"/>
                </a:solidFill>
                <a:latin typeface="Arial" pitchFamily="34" charset="0"/>
                <a:cs typeface="Arial" pitchFamily="34" charset="0"/>
              </a:rPr>
              <a:t>http://www.flickr.com/photos/44218601@N06/sets/</a:t>
            </a:r>
          </a:p>
          <a:p>
            <a:endParaRPr lang="es-ES" dirty="0"/>
          </a:p>
        </p:txBody>
      </p:sp>
      <p:pic>
        <p:nvPicPr>
          <p:cNvPr id="1027" name="Picture 3"/>
          <p:cNvPicPr>
            <a:picLocks noChangeAspect="1" noChangeArrowheads="1"/>
          </p:cNvPicPr>
          <p:nvPr/>
        </p:nvPicPr>
        <p:blipFill>
          <a:blip r:embed="rId3"/>
          <a:srcRect/>
          <a:stretch>
            <a:fillRect/>
          </a:stretch>
        </p:blipFill>
        <p:spPr bwMode="auto">
          <a:xfrm>
            <a:off x="571472" y="357166"/>
            <a:ext cx="8005337" cy="57150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
            <a:ext cx="7772400" cy="714355"/>
          </a:xfrm>
        </p:spPr>
        <p:txBody>
          <a:bodyPr/>
          <a:lstStyle/>
          <a:p>
            <a:r>
              <a:rPr smtClean="0"/>
              <a:t>Familia  de  msx:  1,2,2+,turboR</a:t>
            </a:r>
            <a:endParaRPr lang="es-ES" dirty="0"/>
          </a:p>
        </p:txBody>
      </p:sp>
      <p:sp>
        <p:nvSpPr>
          <p:cNvPr id="3" name="2 Marcador de texto"/>
          <p:cNvSpPr>
            <a:spLocks noGrp="1"/>
          </p:cNvSpPr>
          <p:nvPr>
            <p:ph type="body" idx="1"/>
          </p:nvPr>
        </p:nvSpPr>
        <p:spPr>
          <a:xfrm>
            <a:off x="914400" y="714356"/>
            <a:ext cx="7772400" cy="6143644"/>
          </a:xfrm>
        </p:spPr>
        <p:txBody>
          <a:bodyPr>
            <a:normAutofit fontScale="25000" lnSpcReduction="20000"/>
          </a:bodyPr>
          <a:lstStyle/>
          <a:p>
            <a:r>
              <a:rPr sz="8000" b="1" u="sng" smtClean="0"/>
              <a:t>MSX2+</a:t>
            </a:r>
            <a:r>
              <a:rPr sz="8000" b="1" smtClean="0"/>
              <a:t> </a:t>
            </a:r>
          </a:p>
          <a:p>
            <a:pPr lvl="0"/>
            <a:r>
              <a:rPr sz="8000" smtClean="0"/>
              <a:t>Sólo fue lanzada oficialmente en Japón</a:t>
            </a:r>
          </a:p>
          <a:p>
            <a:pPr lvl="0"/>
            <a:r>
              <a:rPr sz="8000" smtClean="0"/>
              <a:t>Procesador: Compatible con Zilog Z80 corriendo a 3.58 MHz o más (había versiones de 5.37 MHz disponibles Z80 integrado en engine)</a:t>
            </a:r>
          </a:p>
          <a:p>
            <a:pPr lvl="0"/>
            <a:r>
              <a:rPr sz="8000" smtClean="0"/>
              <a:t>ROM: 64 KB </a:t>
            </a:r>
          </a:p>
          <a:p>
            <a:pPr lvl="1"/>
            <a:r>
              <a:rPr sz="8000" smtClean="0"/>
              <a:t>BIOS + Extended BIOS (32 KB)</a:t>
            </a:r>
          </a:p>
          <a:p>
            <a:pPr lvl="1"/>
            <a:r>
              <a:rPr sz="8000" smtClean="0">
                <a:hlinkClick r:id="rId2" tooltip="MSX BASIC"/>
              </a:rPr>
              <a:t>MSX BASIC</a:t>
            </a:r>
            <a:r>
              <a:rPr sz="8000" smtClean="0"/>
              <a:t> V3.0 (16 KB)   DiskROM (16 KB) (opcional, muy común)</a:t>
            </a:r>
          </a:p>
          <a:p>
            <a:pPr lvl="1"/>
            <a:r>
              <a:rPr sz="8000" smtClean="0"/>
              <a:t>Kun-BASIC (16 KB) (opcional)      Kanji ROM (opcional)</a:t>
            </a:r>
          </a:p>
          <a:p>
            <a:pPr lvl="0"/>
            <a:r>
              <a:rPr sz="8000" smtClean="0"/>
              <a:t>RAM: Comúnmente 64 KB (en computadoras Japonesas) </a:t>
            </a:r>
          </a:p>
          <a:p>
            <a:pPr lvl="1"/>
            <a:r>
              <a:rPr sz="8000" smtClean="0"/>
              <a:t>Memoria mapeada (4 MB/slot máx)</a:t>
            </a:r>
          </a:p>
          <a:p>
            <a:pPr lvl="0"/>
            <a:r>
              <a:rPr sz="8000" smtClean="0"/>
              <a:t>Video Display Processor: </a:t>
            </a:r>
            <a:r>
              <a:rPr sz="8000" smtClean="0">
                <a:hlinkClick r:id="rId3" tooltip="Yamaha V9958"/>
              </a:rPr>
              <a:t>Yamaha V9958</a:t>
            </a:r>
            <a:r>
              <a:rPr sz="8000" smtClean="0"/>
              <a:t>  Todas las especificaciones de MSX 2 además de: </a:t>
            </a:r>
          </a:p>
          <a:p>
            <a:pPr lvl="1"/>
            <a:r>
              <a:rPr sz="8000" smtClean="0"/>
              <a:t>la RAM de video ahora es siempre de 128 KB</a:t>
            </a:r>
          </a:p>
          <a:p>
            <a:pPr lvl="1"/>
            <a:r>
              <a:rPr sz="8000" smtClean="0"/>
              <a:t>un nuevo modo de video de 256×212 con 19268 colores</a:t>
            </a:r>
          </a:p>
          <a:p>
            <a:pPr lvl="1"/>
            <a:r>
              <a:rPr sz="8000" smtClean="0"/>
              <a:t>un registro de scroll horizontal</a:t>
            </a:r>
          </a:p>
          <a:p>
            <a:pPr lvl="0"/>
            <a:r>
              <a:rPr sz="8000" smtClean="0"/>
              <a:t>Chip de sonido: Yamaha YM2149 (PSG  en  engine)</a:t>
            </a:r>
          </a:p>
          <a:p>
            <a:pPr lvl="0"/>
            <a:r>
              <a:rPr sz="8000" smtClean="0"/>
              <a:t>Chip de sonido opcional: </a:t>
            </a:r>
            <a:r>
              <a:rPr sz="8000" smtClean="0">
                <a:hlinkClick r:id="rId4" tooltip="Yamaha YM2413"/>
              </a:rPr>
              <a:t>Yamaha YM2413 (OPLL)</a:t>
            </a:r>
            <a:r>
              <a:rPr sz="8000" smtClean="0"/>
              <a:t> (MSX-Music)</a:t>
            </a:r>
          </a:p>
          <a:p>
            <a:pPr lvl="0"/>
            <a:r>
              <a:rPr sz="8000" smtClean="0"/>
              <a:t>Chip de reloj RP5C01</a:t>
            </a:r>
          </a:p>
          <a:p>
            <a:pPr lvl="0"/>
            <a:r>
              <a:rPr sz="8000" smtClean="0"/>
              <a:t>Unidad de disco flexible 3.5" de 720k en  la mayoría de modelos</a:t>
            </a:r>
          </a:p>
          <a:p>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
            <a:ext cx="7772400" cy="857232"/>
          </a:xfrm>
        </p:spPr>
        <p:txBody>
          <a:bodyPr/>
          <a:lstStyle/>
          <a:p>
            <a:r>
              <a:rPr smtClean="0"/>
              <a:t>Familia  de  msx:  1,2,2+,turboR</a:t>
            </a:r>
            <a:endParaRPr lang="es-ES" dirty="0"/>
          </a:p>
        </p:txBody>
      </p:sp>
      <p:sp>
        <p:nvSpPr>
          <p:cNvPr id="3" name="2 Marcador de texto"/>
          <p:cNvSpPr>
            <a:spLocks noGrp="1"/>
          </p:cNvSpPr>
          <p:nvPr>
            <p:ph type="body" idx="1"/>
          </p:nvPr>
        </p:nvSpPr>
        <p:spPr>
          <a:xfrm>
            <a:off x="914400" y="857232"/>
            <a:ext cx="7772400" cy="6000768"/>
          </a:xfrm>
        </p:spPr>
        <p:txBody>
          <a:bodyPr>
            <a:normAutofit fontScale="25000" lnSpcReduction="20000"/>
          </a:bodyPr>
          <a:lstStyle/>
          <a:p>
            <a:r>
              <a:rPr sz="8000" b="1" u="sng" smtClean="0"/>
              <a:t>MSX turbo R</a:t>
            </a:r>
          </a:p>
          <a:p>
            <a:pPr lvl="0"/>
            <a:r>
              <a:rPr sz="8000" smtClean="0"/>
              <a:t>Modelo fabricado  únicamente por Panasonic(Sólo salió en  Japón)</a:t>
            </a:r>
          </a:p>
          <a:p>
            <a:pPr lvl="0"/>
            <a:r>
              <a:rPr sz="8000" smtClean="0"/>
              <a:t>Procesador: </a:t>
            </a:r>
            <a:r>
              <a:rPr sz="8000" smtClean="0">
                <a:hlinkClick r:id="rId2" tooltip="R800"/>
              </a:rPr>
              <a:t>R800</a:t>
            </a:r>
            <a:r>
              <a:rPr sz="8000" smtClean="0"/>
              <a:t> y compatible </a:t>
            </a:r>
            <a:r>
              <a:rPr sz="8000" smtClean="0">
                <a:hlinkClick r:id="rId3" tooltip="Zilog"/>
              </a:rPr>
              <a:t>Zilog</a:t>
            </a:r>
            <a:r>
              <a:rPr sz="8000" smtClean="0"/>
              <a:t> </a:t>
            </a:r>
            <a:r>
              <a:rPr sz="8000" smtClean="0">
                <a:hlinkClick r:id="rId4" tooltip="Z80A (aún no redactado)"/>
              </a:rPr>
              <a:t>Z80A</a:t>
            </a:r>
            <a:r>
              <a:rPr sz="8000" smtClean="0"/>
              <a:t> </a:t>
            </a:r>
          </a:p>
          <a:p>
            <a:pPr lvl="1"/>
            <a:r>
              <a:rPr sz="8000" smtClean="0"/>
              <a:t>R800 funcionando a 7.16 MHz</a:t>
            </a:r>
          </a:p>
          <a:p>
            <a:pPr lvl="1"/>
            <a:r>
              <a:rPr sz="8000" smtClean="0"/>
              <a:t>Zilog Z80A (integrado en </a:t>
            </a:r>
            <a:r>
              <a:rPr sz="8000" smtClean="0">
                <a:hlinkClick r:id="rId5" tooltip="MSX-Engine (aún no redactado)"/>
              </a:rPr>
              <a:t>Engine</a:t>
            </a:r>
            <a:r>
              <a:rPr sz="8000" smtClean="0"/>
              <a:t>) a 3.58</a:t>
            </a:r>
          </a:p>
          <a:p>
            <a:pPr lvl="0"/>
            <a:r>
              <a:rPr sz="8000" smtClean="0"/>
              <a:t>ROM: 96 KB </a:t>
            </a:r>
          </a:p>
          <a:p>
            <a:pPr lvl="1"/>
            <a:r>
              <a:rPr sz="8000" smtClean="0"/>
              <a:t>BIOS + BIOS Extendida(48 KB)  </a:t>
            </a:r>
            <a:r>
              <a:rPr sz="8000" smtClean="0">
                <a:hlinkClick r:id="rId6" tooltip="MSX BASIC"/>
              </a:rPr>
              <a:t>MSX BASIC</a:t>
            </a:r>
            <a:r>
              <a:rPr sz="8000" smtClean="0"/>
              <a:t> V4.0 (16 KB)</a:t>
            </a:r>
          </a:p>
          <a:p>
            <a:pPr lvl="1"/>
            <a:r>
              <a:rPr sz="8000" smtClean="0"/>
              <a:t>DiskROM (16 KB)  Kun-BASIC (16 KB)  Kanji ROM (256 KB) </a:t>
            </a:r>
          </a:p>
          <a:p>
            <a:pPr lvl="0"/>
            <a:r>
              <a:rPr lang="en-US" sz="8000" dirty="0" smtClean="0"/>
              <a:t>RAM: 256 KB (FS-A1ST) or 512 KB (FS-A1GT) </a:t>
            </a:r>
            <a:endParaRPr sz="8000" smtClean="0"/>
          </a:p>
          <a:p>
            <a:pPr lvl="1"/>
            <a:r>
              <a:rPr lang="en-US" sz="8000" dirty="0" smtClean="0"/>
              <a:t>Memory mapped (4 MB/slot max)</a:t>
            </a:r>
            <a:endParaRPr sz="8000" smtClean="0"/>
          </a:p>
          <a:p>
            <a:pPr lvl="1"/>
            <a:r>
              <a:rPr sz="8000" smtClean="0"/>
              <a:t>Adicionalmente 16 KB (FS-A1ST) or 32 KB (FS-A1GT) de </a:t>
            </a:r>
            <a:r>
              <a:rPr sz="8000" smtClean="0">
                <a:hlinkClick r:id="rId7" tooltip="Static Random Access Memory (aún no redactado)"/>
              </a:rPr>
              <a:t>SRAM</a:t>
            </a:r>
            <a:r>
              <a:rPr sz="8000" smtClean="0"/>
              <a:t> </a:t>
            </a:r>
          </a:p>
          <a:p>
            <a:pPr lvl="0"/>
            <a:r>
              <a:rPr sz="8000" smtClean="0"/>
              <a:t>Video Display Processor: </a:t>
            </a:r>
            <a:r>
              <a:rPr sz="8000" smtClean="0">
                <a:hlinkClick r:id="rId8" tooltip="Yamaha V9958"/>
              </a:rPr>
              <a:t>Yamaha V9958</a:t>
            </a:r>
            <a:endParaRPr sz="8000" smtClean="0"/>
          </a:p>
          <a:p>
            <a:pPr lvl="0"/>
            <a:r>
              <a:rPr sz="8000" smtClean="0"/>
              <a:t>Chip de sonido: Yamaha YM2149 (integrado en engine PSG)</a:t>
            </a:r>
          </a:p>
          <a:p>
            <a:pPr lvl="0"/>
            <a:r>
              <a:rPr sz="8000" smtClean="0"/>
              <a:t>Chip de sonido: </a:t>
            </a:r>
            <a:r>
              <a:rPr sz="8000" smtClean="0">
                <a:hlinkClick r:id="rId9" tooltip="Yamaha YM2413"/>
              </a:rPr>
              <a:t>Yamaha YM2413 (OPLL)</a:t>
            </a:r>
            <a:r>
              <a:rPr sz="8000" smtClean="0"/>
              <a:t> (MSX-Music)</a:t>
            </a:r>
          </a:p>
          <a:p>
            <a:pPr lvl="0"/>
            <a:r>
              <a:rPr sz="8000" smtClean="0"/>
              <a:t>Chip de sonido: </a:t>
            </a:r>
            <a:r>
              <a:rPr sz="8000" smtClean="0">
                <a:hlinkClick r:id="rId10" tooltip="Pulse-code modulation (aún no redactado)"/>
              </a:rPr>
              <a:t>PCM</a:t>
            </a:r>
            <a:r>
              <a:rPr sz="8000" smtClean="0"/>
              <a:t>  8-bit single channel (no DMA), 16 kHz máximo. Microfono incorporado.Chip de sonido: MIDI in/out (sólo en A1GT)</a:t>
            </a:r>
          </a:p>
          <a:p>
            <a:pPr lvl="0"/>
            <a:r>
              <a:rPr sz="8000" smtClean="0"/>
              <a:t>Chip de reloj</a:t>
            </a:r>
          </a:p>
          <a:p>
            <a:pPr lvl="0"/>
            <a:r>
              <a:rPr sz="8000" smtClean="0"/>
              <a:t>3.5" Unidad de disquette (720k)</a:t>
            </a:r>
          </a:p>
          <a:p>
            <a:endParaRPr lang="es-E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idx="4294967295"/>
          </p:nvPr>
        </p:nvSpPr>
        <p:spPr>
          <a:xfrm>
            <a:off x="0" y="0"/>
            <a:ext cx="8415338" cy="6858001"/>
          </a:xfrm>
        </p:spPr>
        <p:txBody>
          <a:bodyPr>
            <a:normAutofit/>
          </a:bodyPr>
          <a:lstStyle>
            <a:extLst/>
          </a:lstStyle>
          <a:p>
            <a:endParaRPr sz="2400" smtClean="0">
              <a:latin typeface="Arial" pitchFamily="34" charset="0"/>
              <a:cs typeface="Arial" pitchFamily="34" charset="0"/>
            </a:endParaRPr>
          </a:p>
          <a:p>
            <a:r>
              <a:rPr sz="3200" smtClean="0">
                <a:latin typeface="Arial" pitchFamily="34" charset="0"/>
                <a:cs typeface="Arial" pitchFamily="34" charset="0"/>
              </a:rPr>
              <a:t>Ampliar la memoria ram de un MSX2 de Philips :     de 128Kb a 1024Kb</a:t>
            </a:r>
            <a:endParaRPr sz="2400" smtClean="0">
              <a:latin typeface="Arial" pitchFamily="34" charset="0"/>
              <a:cs typeface="Arial" pitchFamily="34" charset="0"/>
            </a:endParaRPr>
          </a:p>
          <a:p>
            <a:endParaRPr sz="2400" smtClean="0">
              <a:latin typeface="Arial" pitchFamily="34" charset="0"/>
              <a:cs typeface="Arial" pitchFamily="34" charset="0"/>
            </a:endParaRPr>
          </a:p>
          <a:p>
            <a:r>
              <a:rPr sz="2400" smtClean="0">
                <a:latin typeface="Arial" pitchFamily="34" charset="0"/>
                <a:cs typeface="Arial" pitchFamily="34" charset="0"/>
              </a:rPr>
              <a:t>Pasos a seguir:</a:t>
            </a:r>
          </a:p>
          <a:p>
            <a:r>
              <a:rPr sz="1400" smtClean="0">
                <a:latin typeface="Arial" pitchFamily="34" charset="0"/>
                <a:cs typeface="Arial" pitchFamily="34" charset="0"/>
              </a:rPr>
              <a:t>Desoldar los 128k de memoria ram originales</a:t>
            </a:r>
          </a:p>
          <a:p>
            <a:r>
              <a:rPr sz="1400" smtClean="0">
                <a:latin typeface="Arial" pitchFamily="34" charset="0"/>
                <a:cs typeface="Arial" pitchFamily="34" charset="0"/>
              </a:rPr>
              <a:t>Añadir un nuevo mapeador de memoria (mapper) construido con chips de la familia 74LS  que gestiionará  la memoria nueva.</a:t>
            </a:r>
          </a:p>
          <a:p>
            <a:r>
              <a:rPr sz="1400" smtClean="0">
                <a:latin typeface="Arial" pitchFamily="34" charset="0"/>
                <a:cs typeface="Arial" pitchFamily="34" charset="0"/>
              </a:rPr>
              <a:t>Utilizar una memoria SIMM de PC de 30 contactos de 1024k (1 Mb)</a:t>
            </a:r>
          </a:p>
          <a:p>
            <a:r>
              <a:rPr lang="es-ES" sz="1400" dirty="0" smtClean="0">
                <a:latin typeface="Arial" pitchFamily="34" charset="0"/>
                <a:cs typeface="Arial" pitchFamily="34" charset="0"/>
              </a:rPr>
              <a:t>C</a:t>
            </a:r>
            <a:r>
              <a:rPr sz="1400" smtClean="0">
                <a:latin typeface="Arial" pitchFamily="34" charset="0"/>
                <a:cs typeface="Arial" pitchFamily="34" charset="0"/>
              </a:rPr>
              <a:t>ablear las señales necesarias</a:t>
            </a:r>
          </a:p>
          <a:p>
            <a:r>
              <a:rPr sz="1400" smtClean="0">
                <a:latin typeface="Arial" pitchFamily="34" charset="0"/>
                <a:cs typeface="Arial" pitchFamily="34" charset="0"/>
              </a:rPr>
              <a:t>Repasar el circuito montado para evitar posibles errores</a:t>
            </a:r>
          </a:p>
          <a:p>
            <a:endParaRPr sz="1400" smtClean="0">
              <a:latin typeface="Arial" pitchFamily="34" charset="0"/>
              <a:cs typeface="Arial" pitchFamily="34" charset="0"/>
            </a:endParaRPr>
          </a:p>
          <a:p>
            <a:endParaRPr sz="1400" smtClean="0">
              <a:latin typeface="Arial" pitchFamily="34" charset="0"/>
              <a:cs typeface="Arial" pitchFamily="34" charset="0"/>
            </a:endParaRPr>
          </a:p>
          <a:p>
            <a:endParaRPr sz="1400" smtClean="0">
              <a:latin typeface="Arial" pitchFamily="34" charset="0"/>
              <a:cs typeface="Arial" pitchFamily="34" charset="0"/>
            </a:endParaRPr>
          </a:p>
          <a:p>
            <a:r>
              <a:rPr sz="2400" smtClean="0">
                <a:latin typeface="Arial" pitchFamily="34" charset="0"/>
                <a:cs typeface="Arial" pitchFamily="34" charset="0"/>
              </a:rPr>
              <a:t>Material utilizado:</a:t>
            </a:r>
          </a:p>
          <a:p>
            <a:r>
              <a:rPr sz="1400" smtClean="0">
                <a:latin typeface="Arial" pitchFamily="34" charset="0"/>
                <a:cs typeface="Arial" pitchFamily="34" charset="0"/>
              </a:rPr>
              <a:t>Cable, soldador, estaño, alicates corte fino, placa de pruebas, memoria PC sim 30 contactos, chips 74lsXX</a:t>
            </a:r>
          </a:p>
          <a:p>
            <a:r>
              <a:rPr sz="1400" smtClean="0">
                <a:latin typeface="Arial" pitchFamily="34" charset="0"/>
                <a:cs typeface="Arial" pitchFamily="34" charset="0"/>
              </a:rPr>
              <a:t>Unas cuantas cervezas  ;)</a:t>
            </a:r>
          </a:p>
          <a:p>
            <a:r>
              <a:rPr sz="1400" smtClean="0">
                <a:latin typeface="Arial" pitchFamily="34" charset="0"/>
                <a:cs typeface="Arial" pitchFamily="34" charset="0"/>
              </a:rPr>
              <a:t>Y un poco de paciencia… </a:t>
            </a:r>
          </a:p>
          <a:p>
            <a:endParaRPr lang="es-ES" sz="1400" dirty="0" smtClean="0">
              <a:latin typeface="Arial" pitchFamily="34" charset="0"/>
              <a:cs typeface="Arial" pitchFamily="34" charset="0"/>
            </a:endParaRPr>
          </a:p>
          <a:p>
            <a:endParaRPr sz="140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roducingPowerPoint2007">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IntroducingPowerPoint2007</Template>
  <TotalTime>0</TotalTime>
  <Words>2200</Words>
  <PresentationFormat>Presentación en pantalla (4:3)</PresentationFormat>
  <Paragraphs>235</Paragraphs>
  <Slides>64</Slides>
  <Notes>3</Notes>
  <HiddenSlides>0</HiddenSlides>
  <MMClips>0</MMClips>
  <ScaleCrop>false</ScaleCrop>
  <HeadingPairs>
    <vt:vector size="4" baseType="variant">
      <vt:variant>
        <vt:lpstr>Tema</vt:lpstr>
      </vt:variant>
      <vt:variant>
        <vt:i4>1</vt:i4>
      </vt:variant>
      <vt:variant>
        <vt:lpstr>Títulos de diapositiva</vt:lpstr>
      </vt:variant>
      <vt:variant>
        <vt:i4>64</vt:i4>
      </vt:variant>
    </vt:vector>
  </HeadingPairs>
  <TitlesOfParts>
    <vt:vector size="65" baseType="lpstr">
      <vt:lpstr>IntroducingPowerPoint2007</vt:lpstr>
      <vt:lpstr>     Retromodding:      Conectando  el  hardware  de  hoy  a  las  máquinas  de  ayer  RETROMAñIA   2010</vt:lpstr>
      <vt:lpstr>MSX </vt:lpstr>
      <vt:lpstr>Significado de MSX</vt:lpstr>
      <vt:lpstr>Ubicación histórica</vt:lpstr>
      <vt:lpstr>Familia  de  msx:  1,2,2+,turboR</vt:lpstr>
      <vt:lpstr>Familia  de  msx:  1,2,2+,turboR</vt:lpstr>
      <vt:lpstr>Familia  de  msx:  1,2,2+,turboR</vt:lpstr>
      <vt:lpstr>Familia  de  msx:  1,2,2+,turboR</vt:lpstr>
      <vt:lpstr>Diapositiva 9</vt:lpstr>
      <vt:lpstr>Diapositiva 10</vt:lpstr>
      <vt:lpstr>Diapositiva 11</vt:lpstr>
      <vt:lpstr>Diapositiva 12</vt:lpstr>
      <vt:lpstr>Diapositiva 13</vt:lpstr>
      <vt:lpstr>Diapositiva 14</vt:lpstr>
      <vt:lpstr>Diapositiva 15</vt:lpstr>
      <vt:lpstr>Diapositiva 16</vt:lpstr>
      <vt:lpstr>conexionado</vt:lpstr>
      <vt:lpstr>Diapositiva 18</vt:lpstr>
      <vt:lpstr>Diapositiva 19</vt:lpstr>
      <vt:lpstr>Disketera   -&gt;   SD/MMC   (el paso lógico)</vt:lpstr>
      <vt:lpstr>Diapositiva 21</vt:lpstr>
      <vt:lpstr>Diapositiva 22</vt:lpstr>
      <vt:lpstr>Diapositiva 23</vt:lpstr>
      <vt:lpstr>Expansión de Slots en MSX</vt:lpstr>
      <vt:lpstr>Diapositiva 25</vt:lpstr>
      <vt:lpstr>Diapositiva 26</vt:lpstr>
      <vt:lpstr>Diapositiva 27</vt:lpstr>
      <vt:lpstr>Diapositiva 28</vt:lpstr>
      <vt:lpstr>Diapositiva 29</vt:lpstr>
      <vt:lpstr>Diapositiva 30</vt:lpstr>
      <vt:lpstr>Diapositiva 31</vt:lpstr>
      <vt:lpstr>Diapositiva 32</vt:lpstr>
      <vt:lpstr>"msx-MODDING" msx1,msx2,msx2+ ,Turbo r   </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   Tres  conceptos  de  msx   MSX COMPACTO msx modular (EMSX) MSX EN un CHIP (onechip msx)  </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2010-10-10T16:25:45Z</dcterms:created>
  <dcterms:modified xsi:type="dcterms:W3CDTF">2010-11-06T16:26:51Z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3082</vt:i4>
  </property>
  <property fmtid="{D5CDD505-2E9C-101B-9397-08002B2CF9AE}" pid="3" name="_Version">
    <vt:lpwstr>12.0.4518</vt:lpwstr>
  </property>
</Properties>
</file>